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wav" ContentType="audio/wav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739" r:id="rId3"/>
    <p:sldMasterId id="2147483806" r:id="rId4"/>
    <p:sldMasterId id="2147483885" r:id="rId5"/>
  </p:sldMasterIdLst>
  <p:notesMasterIdLst>
    <p:notesMasterId r:id="rId12"/>
  </p:notesMasterIdLst>
  <p:handoutMasterIdLst>
    <p:handoutMasterId r:id="rId13"/>
  </p:handoutMasterIdLst>
  <p:sldIdLst>
    <p:sldId id="256" r:id="rId6"/>
    <p:sldId id="259" r:id="rId7"/>
    <p:sldId id="429" r:id="rId8"/>
    <p:sldId id="445" r:id="rId9"/>
    <p:sldId id="444" r:id="rId10"/>
    <p:sldId id="446" r:id="rId11"/>
  </p:sldIdLst>
  <p:sldSz cx="12192000" cy="6858000"/>
  <p:notesSz cx="6797675" cy="9926638"/>
  <p:defaultTextStyle>
    <a:defPPr>
      <a:defRPr lang="ru-RU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45682"/>
    <a:srgbClr val="A50021"/>
    <a:srgbClr val="EFCDD5"/>
    <a:srgbClr val="DE9EAD"/>
    <a:srgbClr val="F8E8EC"/>
    <a:srgbClr val="E6B4C0"/>
    <a:srgbClr val="CCFF99"/>
    <a:srgbClr val="FF8B9E"/>
    <a:srgbClr val="EFF5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94689" autoAdjust="0"/>
  </p:normalViewPr>
  <p:slideViewPr>
    <p:cSldViewPr snapToGrid="0">
      <p:cViewPr>
        <p:scale>
          <a:sx n="110" d="100"/>
          <a:sy n="11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2790" y="11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895A7-FA43-410C-B6E3-2B660C03204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F4631-EA36-4A10-8947-BE731A3EE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140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1846C-5A7E-4F66-8D67-3CB45D2F0934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3B332-75E9-4638-B6AA-D3AC4FFF1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27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B332-75E9-4638-B6AA-D3AC4FFF152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6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B332-75E9-4638-B6AA-D3AC4FFF152F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61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B332-75E9-4638-B6AA-D3AC4FFF152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61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B332-75E9-4638-B6AA-D3AC4FFF152F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6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B934-4A16-4921-BA71-F2995828679C}" type="datetime1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49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E221-515E-423B-AADC-1F65E20D0A0A}" type="datetime1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84140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49" y="2759843"/>
            <a:ext cx="10341503" cy="861775"/>
          </a:xfrm>
          <a:prstGeom prst="rect">
            <a:avLst/>
          </a:prstGeom>
        </p:spPr>
        <p:txBody>
          <a:bodyPr lIns="121917" tIns="60958" rIns="121917" bIns="6095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911425" y="5925278"/>
            <a:ext cx="10369151" cy="3831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  <a:lvl2pPr marL="812700" indent="0">
              <a:buNone/>
              <a:defRPr/>
            </a:lvl2pPr>
            <a:lvl3pPr marL="1625397" indent="0">
              <a:buNone/>
              <a:defRPr/>
            </a:lvl3pPr>
            <a:lvl4pPr marL="2438098" indent="0">
              <a:buNone/>
              <a:defRPr/>
            </a:lvl4pPr>
            <a:lvl5pPr marL="3250795" indent="0">
              <a:buNone/>
              <a:defRPr/>
            </a:lvl5pPr>
          </a:lstStyle>
          <a:p>
            <a:pPr lvl="0"/>
            <a:r>
              <a:rPr lang="ru-RU" sz="21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355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49" y="2759843"/>
            <a:ext cx="10341503" cy="861775"/>
          </a:xfrm>
          <a:prstGeom prst="rect">
            <a:avLst/>
          </a:prstGeom>
        </p:spPr>
        <p:txBody>
          <a:bodyPr lIns="121917" tIns="60958" rIns="121917" bIns="6095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3924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35893" y="274665"/>
            <a:ext cx="6446507" cy="658059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Образец содержания: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96533" y="6356352"/>
            <a:ext cx="685867" cy="365125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5135905" y="1124746"/>
            <a:ext cx="6432551" cy="5184581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457189" indent="-457189">
              <a:buFont typeface="+mj-lt"/>
              <a:buAutoNum type="arabicPeriod"/>
              <a:defRPr sz="21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5590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121917" tIns="60958" rIns="121917" bIns="60958" anchor="ctr" anchorCtr="0">
            <a:normAutofit/>
          </a:bodyPr>
          <a:lstStyle>
            <a:lvl1pPr algn="l">
              <a:defRPr sz="53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691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121917" tIns="60958" rIns="121917" bIns="60958" anchor="ctr" anchorCtr="0">
            <a:normAutofit/>
          </a:bodyPr>
          <a:lstStyle>
            <a:lvl1pPr algn="l">
              <a:defRPr sz="53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199456" y="4389107"/>
            <a:ext cx="6528725" cy="1920213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FontTx/>
              <a:buNone/>
              <a:defRPr sz="2400" baseline="0"/>
            </a:lvl1pPr>
            <a:lvl2pPr marL="812697" indent="0">
              <a:buFontTx/>
              <a:buNone/>
              <a:defRPr sz="1600"/>
            </a:lvl2pPr>
            <a:lvl3pPr marL="1625394" indent="0">
              <a:buFontTx/>
              <a:buNone/>
              <a:defRPr sz="1600"/>
            </a:lvl3pPr>
            <a:lvl4pPr marL="2438094" indent="0">
              <a:buFontTx/>
              <a:buNone/>
              <a:defRPr sz="1600"/>
            </a:lvl4pPr>
            <a:lvl5pPr marL="3250792" indent="0">
              <a:buFontTx/>
              <a:buNone/>
              <a:defRPr sz="1600"/>
            </a:lvl5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341907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121917" tIns="60958" rIns="121917" bIns="60958" anchor="ctr" anchorCtr="0">
            <a:noAutofit/>
          </a:bodyPr>
          <a:lstStyle>
            <a:lvl1pPr algn="l">
              <a:defRPr sz="96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13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121917" tIns="60958" rIns="121917" bIns="60958" anchor="ctr" anchorCtr="0">
            <a:noAutofit/>
          </a:bodyPr>
          <a:lstStyle>
            <a:lvl1pPr algn="l">
              <a:defRPr sz="96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1" y="4389966"/>
            <a:ext cx="6527800" cy="1919353"/>
          </a:xfrm>
          <a:prstGeom prst="rect">
            <a:avLst/>
          </a:prstGeom>
        </p:spPr>
        <p:txBody>
          <a:bodyPr lIns="121917" tIns="60958" rIns="121917" bIns="60958"/>
          <a:lstStyle>
            <a:lvl1pPr marL="0" marR="0" indent="0" algn="l" defTabSz="162539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  <a:lvl2pPr marL="812697" indent="0">
              <a:buFontTx/>
              <a:buNone/>
              <a:defRPr sz="2100"/>
            </a:lvl2pPr>
            <a:lvl3pPr marL="1625394" indent="0">
              <a:buFontTx/>
              <a:buNone/>
              <a:defRPr sz="2100"/>
            </a:lvl3pPr>
            <a:lvl4pPr marL="2438094" indent="0">
              <a:buFontTx/>
              <a:buNone/>
              <a:defRPr sz="2100"/>
            </a:lvl4pPr>
            <a:lvl5pPr marL="3250792" indent="0">
              <a:buFontTx/>
              <a:buNone/>
              <a:defRPr sz="2100"/>
            </a:lvl5pPr>
          </a:lstStyle>
          <a:p>
            <a:pPr marL="0" marR="0" lvl="0" indent="0" algn="l" defTabSz="162539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148083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4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09600" y="1509184"/>
            <a:ext cx="10972800" cy="4800136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673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4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0" y="1508024"/>
            <a:ext cx="5294379" cy="4801303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6192011" y="1508023"/>
            <a:ext cx="5390389" cy="48013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817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4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4" y="1509184"/>
            <a:ext cx="5774267" cy="48006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21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05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E9F7-5F40-4D6A-88A9-8D1D53C92A5C}" type="datetime1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7026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208236" y="1509184"/>
            <a:ext cx="3374165" cy="48006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641652" y="1509184"/>
            <a:ext cx="3342117" cy="48006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4415819" y="1509184"/>
            <a:ext cx="3360375" cy="48006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24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976320" y="1508787"/>
            <a:ext cx="2606080" cy="4800997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6178219" y="1508787"/>
            <a:ext cx="2606080" cy="4800997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3393909" y="1508787"/>
            <a:ext cx="2606080" cy="4800997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609600" y="1507796"/>
            <a:ext cx="2606080" cy="4800997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900" baseline="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140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3" y="4523720"/>
            <a:ext cx="3456940" cy="1209536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931432"/>
            <a:ext cx="3456384" cy="230425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367808" y="1931432"/>
            <a:ext cx="3456384" cy="230425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8112224" y="1931432"/>
            <a:ext cx="3456384" cy="230425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8112225" y="4523720"/>
            <a:ext cx="3456940" cy="120953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367530" y="4523720"/>
            <a:ext cx="3456940" cy="120953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177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39617" y="3429000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39617" y="5925277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2639616" y="1508787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480043" y="1508787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480043" y="4005064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2639616" y="4005064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43" y="5925277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43" y="3429000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798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503712" y="1508788"/>
            <a:ext cx="2304256" cy="1881625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3503712" y="4005065"/>
            <a:ext cx="2304256" cy="1881625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508787"/>
            <a:ext cx="2784309" cy="185620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384032" y="1508787"/>
            <a:ext cx="2784309" cy="185620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384032" y="4005065"/>
            <a:ext cx="2784309" cy="185620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005065"/>
            <a:ext cx="2784309" cy="185620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9264352" y="4005065"/>
            <a:ext cx="2304256" cy="1881625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9264352" y="1508788"/>
            <a:ext cx="2304256" cy="1881625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4874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6383867" y="1509184"/>
            <a:ext cx="5183717" cy="2112435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623392" y="1508786"/>
            <a:ext cx="5183717" cy="2112831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6384032" y="4004469"/>
            <a:ext cx="5183717" cy="2112831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623558" y="4004071"/>
            <a:ext cx="5183717" cy="2112831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027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2" y="3525011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2" y="6021288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604798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655840" y="1604798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655840" y="4101075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101075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655841" y="6021288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655841" y="3525011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8687825" y="1604798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8687825" y="4101075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8687826" y="6021288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8687826" y="3525011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311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623393" y="1604798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623393" y="4101075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4464050" y="4101075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8304246" y="4101075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8304246" y="1604798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4464050" y="1604798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85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3332990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4" y="5829267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604798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604798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410107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10107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07703" y="5829267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07703" y="3332990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1" y="1604798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1" y="410107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192013" y="5829267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192013" y="3332990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0" y="1604798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0" y="410107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8976322" y="5829267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8976322" y="3332990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251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76508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76508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3813043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3813043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1" y="176508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1" y="3813043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0" y="176508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0" y="3813043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781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98614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23392" y="150878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3407702" y="150878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6192011" y="150878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8976320" y="150878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623392" y="400562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3407702" y="400562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6192011" y="400562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8976320" y="400562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0930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66"/>
            <a:ext cx="6734539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0" y="1508787"/>
            <a:ext cx="5486400" cy="48006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21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 marL="1625394" indent="0">
              <a:buNone/>
              <a:defRPr sz="3200"/>
            </a:lvl3pPr>
            <a:lvl4pPr marL="2438094" indent="0">
              <a:buNone/>
              <a:defRPr sz="2700"/>
            </a:lvl4pPr>
            <a:lvl5pPr marL="3250792" indent="0">
              <a:buNone/>
              <a:defRPr sz="2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60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4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09600" y="1509184"/>
            <a:ext cx="10972800" cy="4800136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778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4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0" y="1508024"/>
            <a:ext cx="5294379" cy="4801303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6192011" y="1508023"/>
            <a:ext cx="5390389" cy="48013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35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4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4" y="1509184"/>
            <a:ext cx="5774267" cy="48006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21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79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208236" y="1509184"/>
            <a:ext cx="3374165" cy="48006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641652" y="1509184"/>
            <a:ext cx="3342117" cy="48006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4415819" y="1509184"/>
            <a:ext cx="3360375" cy="48006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5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976320" y="1508787"/>
            <a:ext cx="2606080" cy="4800997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6178219" y="1508787"/>
            <a:ext cx="2606080" cy="4800997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3393909" y="1508787"/>
            <a:ext cx="2606080" cy="4800997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609600" y="1507796"/>
            <a:ext cx="2606080" cy="4800997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900" baseline="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295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3" y="4523720"/>
            <a:ext cx="3456940" cy="1209536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931432"/>
            <a:ext cx="3456384" cy="230425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367808" y="1931432"/>
            <a:ext cx="3456384" cy="230425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8112224" y="1931432"/>
            <a:ext cx="3456384" cy="230425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8112225" y="4523720"/>
            <a:ext cx="3456940" cy="120953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367530" y="4523720"/>
            <a:ext cx="3456940" cy="120953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xmlns="" val="125824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39617" y="3429000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39617" y="5925277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2639616" y="1508787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480043" y="1508787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480043" y="4005064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2639616" y="4005064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43" y="5925277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43" y="3429000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xmlns="" val="77070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503712" y="1508788"/>
            <a:ext cx="2304256" cy="1881625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3503712" y="4005065"/>
            <a:ext cx="2304256" cy="1881625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508787"/>
            <a:ext cx="2784309" cy="185620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384032" y="1508787"/>
            <a:ext cx="2784309" cy="185620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384032" y="4005065"/>
            <a:ext cx="2784309" cy="185620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005065"/>
            <a:ext cx="2784309" cy="185620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9264352" y="4005065"/>
            <a:ext cx="2304256" cy="1881625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9264352" y="1508788"/>
            <a:ext cx="2304256" cy="1881625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59777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51" y="2759846"/>
            <a:ext cx="10341503" cy="861775"/>
          </a:xfrm>
          <a:prstGeom prst="rect">
            <a:avLst/>
          </a:prstGeom>
        </p:spPr>
        <p:txBody>
          <a:bodyPr lIns="91436" tIns="45718" rIns="91436" bIns="4571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8400256" y="6309321"/>
            <a:ext cx="2880320" cy="38404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 Группа/должность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4" y="6309350"/>
            <a:ext cx="1629221" cy="38301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200" y="6309811"/>
            <a:ext cx="3839633" cy="3831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  <a:lvl2pPr marL="812660" indent="0">
              <a:buNone/>
              <a:defRPr/>
            </a:lvl2pPr>
            <a:lvl3pPr marL="1625317" indent="0">
              <a:buNone/>
              <a:defRPr/>
            </a:lvl3pPr>
            <a:lvl4pPr marL="2437978" indent="0">
              <a:buNone/>
              <a:defRPr/>
            </a:lvl4pPr>
            <a:lvl5pPr marL="3250632" indent="0">
              <a:buNone/>
              <a:defRPr/>
            </a:lvl5pPr>
          </a:lstStyle>
          <a:p>
            <a:pPr lvl="0"/>
            <a:r>
              <a:rPr lang="ru-RU" sz="21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644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6383867" y="1509184"/>
            <a:ext cx="5183717" cy="2112435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623392" y="1508786"/>
            <a:ext cx="5183717" cy="2112831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6384032" y="4004469"/>
            <a:ext cx="5183717" cy="2112831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623558" y="4004071"/>
            <a:ext cx="5183717" cy="2112831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7700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2" y="3525011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2" y="6021288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604798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655840" y="1604798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655840" y="4101075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101075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655841" y="6021288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655841" y="3525011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8687825" y="1604798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8687825" y="4101075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8687826" y="6021288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8687826" y="3525011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xmlns="" val="30194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3" y="1604798"/>
            <a:ext cx="3263900" cy="217593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464282" y="1604798"/>
            <a:ext cx="3263900" cy="217593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464282" y="4101075"/>
            <a:ext cx="3263900" cy="217593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855" y="4101075"/>
            <a:ext cx="3263900" cy="217593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8304246" y="1604798"/>
            <a:ext cx="3263900" cy="217593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8304246" y="4101075"/>
            <a:ext cx="3263900" cy="217593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717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623393" y="1604798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623393" y="4101075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4464050" y="4101075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8304246" y="4101075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8304246" y="1604798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4464050" y="1604798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73422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3332990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4" y="5829267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604798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604798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410107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10107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07703" y="5829267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07703" y="3332990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1" y="1604798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1" y="410107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192013" y="5829267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192013" y="3332990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0" y="1604798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0" y="410107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8976322" y="5829267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8976322" y="3332990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xmlns="" val="229326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76508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76508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3813043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3813043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1" y="176508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1" y="3813043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0" y="176508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0" y="3813043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7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23392" y="150878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3407702" y="150878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6192011" y="150878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8976320" y="150878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623392" y="400562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3407702" y="400562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6192011" y="400562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8976320" y="400562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241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847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B934-4A16-4921-BA71-F299582867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3421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48A8-024D-42D1-A527-F320E857C8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20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51" y="2759603"/>
            <a:ext cx="10341503" cy="861775"/>
          </a:xfrm>
          <a:prstGeom prst="rect">
            <a:avLst/>
          </a:prstGeom>
        </p:spPr>
        <p:txBody>
          <a:bodyPr lIns="91436" tIns="45718" rIns="91436" bIns="4571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655840" y="5925281"/>
            <a:ext cx="2880320" cy="38301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911427" y="5349215"/>
            <a:ext cx="10369151" cy="3831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  <a:lvl2pPr marL="812660" indent="0">
              <a:buNone/>
              <a:defRPr/>
            </a:lvl2pPr>
            <a:lvl3pPr marL="1625317" indent="0">
              <a:buNone/>
              <a:defRPr/>
            </a:lvl3pPr>
            <a:lvl4pPr marL="2437978" indent="0">
              <a:buNone/>
              <a:defRPr/>
            </a:lvl4pPr>
            <a:lvl5pPr marL="3250632" indent="0">
              <a:buNone/>
              <a:defRPr/>
            </a:lvl5pPr>
          </a:lstStyle>
          <a:p>
            <a:pPr lvl="0"/>
            <a:r>
              <a:rPr lang="ru-RU" sz="21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279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A7F1-7E31-486B-B780-D0C0C874F5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5319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A3A-2C41-46F0-9BBA-EE70E4C1AC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57017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0683-358F-4BD5-9545-ABC0445379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1905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45FE-1AC9-49DB-ABBE-8451BE4FB4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1172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BF5F-1E2F-4F95-BF38-725C133634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6014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453-1D71-44A7-A9FD-C58D57E7AB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91985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A49F-E4DD-4839-99BB-2226340B17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9303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E221-515E-423B-AADC-1F65E20D0A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63362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E9F7-5F40-4D6A-88A9-8D1D53C92A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261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51" y="2759846"/>
            <a:ext cx="10341503" cy="861775"/>
          </a:xfrm>
          <a:prstGeom prst="rect">
            <a:avLst/>
          </a:prstGeom>
        </p:spPr>
        <p:txBody>
          <a:bodyPr lIns="91436" tIns="45718" rIns="91436" bIns="4571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655840" y="5925281"/>
            <a:ext cx="2880320" cy="38301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483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51" y="2759846"/>
            <a:ext cx="10341503" cy="861775"/>
          </a:xfrm>
          <a:prstGeom prst="rect">
            <a:avLst/>
          </a:prstGeom>
        </p:spPr>
        <p:txBody>
          <a:bodyPr lIns="91436" tIns="45718" rIns="91436" bIns="4571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911427" y="5925279"/>
            <a:ext cx="10369151" cy="3831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  <a:lvl2pPr marL="812660" indent="0">
              <a:buNone/>
              <a:defRPr/>
            </a:lvl2pPr>
            <a:lvl3pPr marL="1625317" indent="0">
              <a:buNone/>
              <a:defRPr/>
            </a:lvl3pPr>
            <a:lvl4pPr marL="2437978" indent="0">
              <a:buNone/>
              <a:defRPr/>
            </a:lvl4pPr>
            <a:lvl5pPr marL="3250632" indent="0">
              <a:buNone/>
              <a:defRPr/>
            </a:lvl5pPr>
          </a:lstStyle>
          <a:p>
            <a:pPr lvl="0"/>
            <a:r>
              <a:rPr lang="ru-RU" sz="21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2281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51" y="2759846"/>
            <a:ext cx="10341503" cy="861775"/>
          </a:xfrm>
          <a:prstGeom prst="rect">
            <a:avLst/>
          </a:prstGeom>
        </p:spPr>
        <p:txBody>
          <a:bodyPr lIns="91436" tIns="45718" rIns="91436" bIns="4571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582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35893" y="274665"/>
            <a:ext cx="6446507" cy="658059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Образец содержания: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96533" y="6356352"/>
            <a:ext cx="685867" cy="365125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5135907" y="1124748"/>
            <a:ext cx="6432551" cy="5184581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457167" indent="-457167">
              <a:buFont typeface="+mj-lt"/>
              <a:buAutoNum type="arabicPeriod"/>
              <a:defRPr sz="21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0705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91436" tIns="45718" rIns="91436" bIns="45718" anchor="ctr" anchorCtr="0">
            <a:normAutofit/>
          </a:bodyPr>
          <a:lstStyle>
            <a:lvl1pPr algn="l">
              <a:defRPr sz="53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88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48A8-024D-42D1-A527-F320E857C8CB}" type="datetime1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520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91436" tIns="45718" rIns="91436" bIns="45718" anchor="ctr" anchorCtr="0">
            <a:normAutofit/>
          </a:bodyPr>
          <a:lstStyle>
            <a:lvl1pPr algn="l">
              <a:defRPr sz="53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199456" y="4389108"/>
            <a:ext cx="6528725" cy="1920213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Tx/>
              <a:buNone/>
              <a:defRPr sz="2400" baseline="0"/>
            </a:lvl1pPr>
            <a:lvl2pPr marL="812657" indent="0">
              <a:buFontTx/>
              <a:buNone/>
              <a:defRPr sz="1600"/>
            </a:lvl2pPr>
            <a:lvl3pPr marL="1625314" indent="0">
              <a:buFontTx/>
              <a:buNone/>
              <a:defRPr sz="1600"/>
            </a:lvl3pPr>
            <a:lvl4pPr marL="2437974" indent="0">
              <a:buFontTx/>
              <a:buNone/>
              <a:defRPr sz="1600"/>
            </a:lvl4pPr>
            <a:lvl5pPr marL="3250629" indent="0">
              <a:buFontTx/>
              <a:buNone/>
              <a:defRPr sz="1600"/>
            </a:lvl5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213039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91436" tIns="45718" rIns="91436" bIns="45718" anchor="ctr" anchorCtr="0">
            <a:noAutofit/>
          </a:bodyPr>
          <a:lstStyle>
            <a:lvl1pPr algn="l">
              <a:defRPr sz="96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5623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91436" tIns="45718" rIns="91436" bIns="45718" anchor="ctr" anchorCtr="0">
            <a:noAutofit/>
          </a:bodyPr>
          <a:lstStyle>
            <a:lvl1pPr algn="l">
              <a:defRPr sz="96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1" y="4389969"/>
            <a:ext cx="6527800" cy="1919353"/>
          </a:xfrm>
          <a:prstGeom prst="rect">
            <a:avLst/>
          </a:prstGeom>
        </p:spPr>
        <p:txBody>
          <a:bodyPr lIns="91436" tIns="45718" rIns="91436" bIns="45718"/>
          <a:lstStyle>
            <a:lvl1pPr marL="0" marR="0" indent="0" algn="l" defTabSz="16253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  <a:lvl2pPr marL="812657" indent="0">
              <a:buFontTx/>
              <a:buNone/>
              <a:defRPr sz="2100"/>
            </a:lvl2pPr>
            <a:lvl3pPr marL="1625314" indent="0">
              <a:buFontTx/>
              <a:buNone/>
              <a:defRPr sz="2100"/>
            </a:lvl3pPr>
            <a:lvl4pPr marL="2437974" indent="0">
              <a:buFontTx/>
              <a:buNone/>
              <a:defRPr sz="2100"/>
            </a:lvl4pPr>
            <a:lvl5pPr marL="3250629" indent="0">
              <a:buFontTx/>
              <a:buNone/>
              <a:defRPr sz="2100"/>
            </a:lvl5pPr>
          </a:lstStyle>
          <a:p>
            <a:pPr marL="0" marR="0" lvl="0" indent="0" algn="l" defTabSz="16253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944415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09600" y="1509184"/>
            <a:ext cx="10972800" cy="4800136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934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1" y="1508024"/>
            <a:ext cx="5294379" cy="4801303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6192012" y="1508023"/>
            <a:ext cx="5390389" cy="48013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639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5" y="1509184"/>
            <a:ext cx="5774267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56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208236" y="1509184"/>
            <a:ext cx="3374165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641652" y="1509184"/>
            <a:ext cx="3342117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4415822" y="1509184"/>
            <a:ext cx="3360375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9128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976320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6178219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3393909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609600" y="1507796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900" baseline="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5379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4523720"/>
            <a:ext cx="3456940" cy="1209536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367808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8112224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8112227" y="4523720"/>
            <a:ext cx="3456940" cy="120953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367531" y="4523720"/>
            <a:ext cx="3456940" cy="120953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41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39619" y="3429001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39619" y="5925277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2639616" y="1508788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480043" y="1508788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480043" y="4005064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2639616" y="4005064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46" y="5925277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46" y="3429001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144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A7F1-7E31-486B-B780-D0C0C874F5AA}" type="datetime1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606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503712" y="1508790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3503712" y="4005068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508790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384032" y="1508790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384032" y="4005067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005067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9264352" y="4005068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9264352" y="1508790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032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6383868" y="1509185"/>
            <a:ext cx="5183717" cy="211243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623392" y="1508789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6384032" y="4004471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623560" y="4004074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4142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5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655840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655840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655843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655843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8687825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8687825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8687829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8687829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732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623395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623395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4464051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8304247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8304247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4464051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131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5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3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3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07703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07703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3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3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192015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192015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1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1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8976323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8976323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913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3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3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3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3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1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1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431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23392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3407704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6192012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8976320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623392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3407704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6192012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8976320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939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69"/>
            <a:ext cx="6734539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0" y="1508787"/>
            <a:ext cx="5486400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 marL="1625314" indent="0">
              <a:buNone/>
              <a:defRPr sz="3200"/>
            </a:lvl3pPr>
            <a:lvl4pPr marL="2437974" indent="0">
              <a:buNone/>
              <a:defRPr sz="2700"/>
            </a:lvl4pPr>
            <a:lvl5pPr marL="3250629" indent="0">
              <a:buNone/>
              <a:defRPr sz="2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0314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09600" y="1509184"/>
            <a:ext cx="10972800" cy="4800136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037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1" y="1508024"/>
            <a:ext cx="5294379" cy="4801303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6192012" y="1508023"/>
            <a:ext cx="5390389" cy="48013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848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A3A-2C41-46F0-9BBA-EE70E4C1ACE4}" type="datetime1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755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5" y="1509184"/>
            <a:ext cx="5774267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043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208236" y="1509184"/>
            <a:ext cx="3374165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641652" y="1509184"/>
            <a:ext cx="3342117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4415822" y="1509184"/>
            <a:ext cx="3360375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859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976320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6178219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3393909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609600" y="1507796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900" baseline="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5305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4523720"/>
            <a:ext cx="3456940" cy="1209536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367808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8112224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8112227" y="4523720"/>
            <a:ext cx="3456940" cy="120953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367531" y="4523720"/>
            <a:ext cx="3456940" cy="120953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xmlns="" val="421177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39619" y="3429001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39619" y="5925277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2639616" y="1508788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480043" y="1508788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480043" y="4005064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2639616" y="4005064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46" y="5925277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46" y="3429001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xmlns="" val="755100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503712" y="1508790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3503712" y="4005068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508790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384032" y="1508790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384032" y="4005067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005067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9264352" y="4005068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9264352" y="1508790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412275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6383868" y="1509185"/>
            <a:ext cx="5183717" cy="211243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623392" y="1508789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6384032" y="4004471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623560" y="4004074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0666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5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655840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655840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655843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655843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8687825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8687825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8687829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8687829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xmlns="" val="209257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5" y="1604800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464283" y="1604800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464283" y="4101076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855" y="4101076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8304247" y="1604800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8304247" y="4101076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8419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623395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623395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4464051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8304247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8304247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4464051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5661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0683-358F-4BD5-9545-ABC04453793C}" type="datetime1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543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5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3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3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07703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07703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3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3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192015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192015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1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1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8976323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8976323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xmlns="" val="67124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3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3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3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3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1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1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994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23392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3407704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6192012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8976320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623392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3407704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6192012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8976320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9184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261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4380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51" y="2759846"/>
            <a:ext cx="10341503" cy="861775"/>
          </a:xfrm>
          <a:prstGeom prst="rect">
            <a:avLst/>
          </a:prstGeom>
        </p:spPr>
        <p:txBody>
          <a:bodyPr lIns="91436" tIns="45718" rIns="91436" bIns="4571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8400256" y="6309321"/>
            <a:ext cx="2880320" cy="38404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 Группа/должность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4" y="6309350"/>
            <a:ext cx="1629221" cy="38301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200" y="6309811"/>
            <a:ext cx="3839633" cy="3831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  <a:lvl2pPr marL="812660" indent="0">
              <a:buNone/>
              <a:defRPr/>
            </a:lvl2pPr>
            <a:lvl3pPr marL="1625317" indent="0">
              <a:buNone/>
              <a:defRPr/>
            </a:lvl3pPr>
            <a:lvl4pPr marL="2437978" indent="0">
              <a:buNone/>
              <a:defRPr/>
            </a:lvl4pPr>
            <a:lvl5pPr marL="3250632" indent="0">
              <a:buNone/>
              <a:defRPr/>
            </a:lvl5pPr>
          </a:lstStyle>
          <a:p>
            <a:pPr lvl="0"/>
            <a:r>
              <a:rPr lang="ru-RU" sz="21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821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51" y="2759603"/>
            <a:ext cx="10341503" cy="861775"/>
          </a:xfrm>
          <a:prstGeom prst="rect">
            <a:avLst/>
          </a:prstGeom>
        </p:spPr>
        <p:txBody>
          <a:bodyPr lIns="91436" tIns="45718" rIns="91436" bIns="4571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655840" y="5925281"/>
            <a:ext cx="2880320" cy="38301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911427" y="5349215"/>
            <a:ext cx="10369151" cy="3831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  <a:lvl2pPr marL="812660" indent="0">
              <a:buNone/>
              <a:defRPr/>
            </a:lvl2pPr>
            <a:lvl3pPr marL="1625317" indent="0">
              <a:buNone/>
              <a:defRPr/>
            </a:lvl3pPr>
            <a:lvl4pPr marL="2437978" indent="0">
              <a:buNone/>
              <a:defRPr/>
            </a:lvl4pPr>
            <a:lvl5pPr marL="3250632" indent="0">
              <a:buNone/>
              <a:defRPr/>
            </a:lvl5pPr>
          </a:lstStyle>
          <a:p>
            <a:pPr lvl="0"/>
            <a:r>
              <a:rPr lang="ru-RU" sz="21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152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51" y="2759846"/>
            <a:ext cx="10341503" cy="861775"/>
          </a:xfrm>
          <a:prstGeom prst="rect">
            <a:avLst/>
          </a:prstGeom>
        </p:spPr>
        <p:txBody>
          <a:bodyPr lIns="91436" tIns="45718" rIns="91436" bIns="4571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655840" y="5925281"/>
            <a:ext cx="2880320" cy="38301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198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51" y="2759846"/>
            <a:ext cx="10341503" cy="861775"/>
          </a:xfrm>
          <a:prstGeom prst="rect">
            <a:avLst/>
          </a:prstGeom>
        </p:spPr>
        <p:txBody>
          <a:bodyPr lIns="91436" tIns="45718" rIns="91436" bIns="4571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911427" y="5925279"/>
            <a:ext cx="10369151" cy="3831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  <a:lvl2pPr marL="812660" indent="0">
              <a:buNone/>
              <a:defRPr/>
            </a:lvl2pPr>
            <a:lvl3pPr marL="1625317" indent="0">
              <a:buNone/>
              <a:defRPr/>
            </a:lvl3pPr>
            <a:lvl4pPr marL="2437978" indent="0">
              <a:buNone/>
              <a:defRPr/>
            </a:lvl4pPr>
            <a:lvl5pPr marL="3250632" indent="0">
              <a:buNone/>
              <a:defRPr/>
            </a:lvl5pPr>
          </a:lstStyle>
          <a:p>
            <a:pPr lvl="0"/>
            <a:r>
              <a:rPr lang="ru-RU" sz="21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8129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51" y="2759846"/>
            <a:ext cx="10341503" cy="861775"/>
          </a:xfrm>
          <a:prstGeom prst="rect">
            <a:avLst/>
          </a:prstGeom>
        </p:spPr>
        <p:txBody>
          <a:bodyPr lIns="91436" tIns="45718" rIns="91436" bIns="4571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418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45FE-1AC9-49DB-ABBE-8451BE4FB415}" type="datetime1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1567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35893" y="274665"/>
            <a:ext cx="6446507" cy="658059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Образец содержания: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96533" y="6356352"/>
            <a:ext cx="685867" cy="365125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5135907" y="1124748"/>
            <a:ext cx="6432551" cy="5184581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457167" indent="-457167">
              <a:buFont typeface="+mj-lt"/>
              <a:buAutoNum type="arabicPeriod"/>
              <a:defRPr sz="21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5511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91436" tIns="45718" rIns="91436" bIns="45718" anchor="ctr" anchorCtr="0">
            <a:normAutofit/>
          </a:bodyPr>
          <a:lstStyle>
            <a:lvl1pPr algn="l">
              <a:defRPr sz="53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264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91436" tIns="45718" rIns="91436" bIns="45718" anchor="ctr" anchorCtr="0">
            <a:normAutofit/>
          </a:bodyPr>
          <a:lstStyle>
            <a:lvl1pPr algn="l">
              <a:defRPr sz="53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199456" y="4389108"/>
            <a:ext cx="6528725" cy="1920213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Tx/>
              <a:buNone/>
              <a:defRPr sz="2400" baseline="0"/>
            </a:lvl1pPr>
            <a:lvl2pPr marL="812657" indent="0">
              <a:buFontTx/>
              <a:buNone/>
              <a:defRPr sz="1600"/>
            </a:lvl2pPr>
            <a:lvl3pPr marL="1625314" indent="0">
              <a:buFontTx/>
              <a:buNone/>
              <a:defRPr sz="1600"/>
            </a:lvl3pPr>
            <a:lvl4pPr marL="2437974" indent="0">
              <a:buFontTx/>
              <a:buNone/>
              <a:defRPr sz="1600"/>
            </a:lvl4pPr>
            <a:lvl5pPr marL="3250629" indent="0">
              <a:buFontTx/>
              <a:buNone/>
              <a:defRPr sz="1600"/>
            </a:lvl5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224079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91436" tIns="45718" rIns="91436" bIns="45718" anchor="ctr" anchorCtr="0">
            <a:noAutofit/>
          </a:bodyPr>
          <a:lstStyle>
            <a:lvl1pPr algn="l">
              <a:defRPr sz="96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6509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91436" tIns="45718" rIns="91436" bIns="45718" anchor="ctr" anchorCtr="0">
            <a:noAutofit/>
          </a:bodyPr>
          <a:lstStyle>
            <a:lvl1pPr algn="l">
              <a:defRPr sz="96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1" y="4389969"/>
            <a:ext cx="6527800" cy="1919353"/>
          </a:xfrm>
          <a:prstGeom prst="rect">
            <a:avLst/>
          </a:prstGeom>
        </p:spPr>
        <p:txBody>
          <a:bodyPr lIns="91436" tIns="45718" rIns="91436" bIns="45718"/>
          <a:lstStyle>
            <a:lvl1pPr marL="0" marR="0" indent="0" algn="l" defTabSz="16253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  <a:lvl2pPr marL="812657" indent="0">
              <a:buFontTx/>
              <a:buNone/>
              <a:defRPr sz="2100"/>
            </a:lvl2pPr>
            <a:lvl3pPr marL="1625314" indent="0">
              <a:buFontTx/>
              <a:buNone/>
              <a:defRPr sz="2100"/>
            </a:lvl3pPr>
            <a:lvl4pPr marL="2437974" indent="0">
              <a:buFontTx/>
              <a:buNone/>
              <a:defRPr sz="2100"/>
            </a:lvl4pPr>
            <a:lvl5pPr marL="3250629" indent="0">
              <a:buFontTx/>
              <a:buNone/>
              <a:defRPr sz="2100"/>
            </a:lvl5pPr>
          </a:lstStyle>
          <a:p>
            <a:pPr marL="0" marR="0" lvl="0" indent="0" algn="l" defTabSz="16253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124138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09600" y="1509184"/>
            <a:ext cx="10972800" cy="4800136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392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1" y="1508024"/>
            <a:ext cx="5294379" cy="4801303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6192012" y="1508023"/>
            <a:ext cx="5390389" cy="48013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193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5" y="1509184"/>
            <a:ext cx="5774267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32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208236" y="1509184"/>
            <a:ext cx="3374165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641652" y="1509184"/>
            <a:ext cx="3342117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4415822" y="1509184"/>
            <a:ext cx="3360375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299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976320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6178219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3393909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609600" y="1507796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900" baseline="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20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BF5F-1E2F-4F95-BF38-725C133634CA}" type="datetime1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98363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4523720"/>
            <a:ext cx="3456940" cy="1209536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367808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8112224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8112227" y="4523720"/>
            <a:ext cx="3456940" cy="120953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367531" y="4523720"/>
            <a:ext cx="3456940" cy="120953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32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39619" y="3429001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39619" y="5925277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2639616" y="1508788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480043" y="1508788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480043" y="4005064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2639616" y="4005064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46" y="5925277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46" y="3429001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549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503712" y="1508790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3503712" y="4005068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508790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384032" y="1508790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384032" y="4005067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005067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9264352" y="4005068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9264352" y="1508790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371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6383868" y="1509185"/>
            <a:ext cx="5183717" cy="211243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623392" y="1508789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6384032" y="4004471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623560" y="4004074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5564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5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655840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655840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655843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655843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8687825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8687825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8687829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8687829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0691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623395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623395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4464051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8304247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8304247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4464051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445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5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3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3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07703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07703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3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3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192015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192015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1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1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8976323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8976323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1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3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3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3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3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1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1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5134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23392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3407704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6192012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8976320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623392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3407704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6192012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8976320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943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69"/>
            <a:ext cx="6734539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0" y="1508787"/>
            <a:ext cx="5486400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 marL="1625314" indent="0">
              <a:buNone/>
              <a:defRPr sz="3200"/>
            </a:lvl3pPr>
            <a:lvl4pPr marL="2437974" indent="0">
              <a:buNone/>
              <a:defRPr sz="2700"/>
            </a:lvl4pPr>
            <a:lvl5pPr marL="3250629" indent="0">
              <a:buNone/>
              <a:defRPr sz="2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308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453-1D71-44A7-A9FD-C58D57E7AB37}" type="datetime1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177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09600" y="1509184"/>
            <a:ext cx="10972800" cy="4800136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20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1" y="1508024"/>
            <a:ext cx="5294379" cy="4801303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6192012" y="1508023"/>
            <a:ext cx="5390389" cy="48013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40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5" y="1509184"/>
            <a:ext cx="5774267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7721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208236" y="1509184"/>
            <a:ext cx="3374165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641652" y="1509184"/>
            <a:ext cx="3342117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4415822" y="1509184"/>
            <a:ext cx="3360375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87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976320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6178219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3393909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609600" y="1507796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900" baseline="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21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4523720"/>
            <a:ext cx="3456940" cy="1209536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367808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8112224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8112227" y="4523720"/>
            <a:ext cx="3456940" cy="120953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367531" y="4523720"/>
            <a:ext cx="3456940" cy="120953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xmlns="" val="397785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39619" y="3429001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39619" y="5925277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2639616" y="1508788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480043" y="1508788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480043" y="4005064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2639616" y="4005064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46" y="5925277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46" y="3429001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xmlns="" val="91029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503712" y="1508790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3503712" y="4005068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508790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384032" y="1508790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384032" y="4005067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005067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9264352" y="4005068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9264352" y="1508790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175056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6383868" y="1509185"/>
            <a:ext cx="5183717" cy="211243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623392" y="1508789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6384032" y="4004471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623560" y="4004074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4430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5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655840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655840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655843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655843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8687825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8687825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8687829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8687829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xmlns="" val="263564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A49F-E4DD-4839-99BB-2226340B176D}" type="datetime1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8464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5" y="1604800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464283" y="1604800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464283" y="4101076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855" y="4101076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8304247" y="1604800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8304247" y="4101076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040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623395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623395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4464051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8304247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8304247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4464051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1462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5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3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3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07703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07703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3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3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192015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192015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1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1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8976323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8976323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xmlns="" val="259210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3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3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3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3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1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1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311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23392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3407704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6192012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8976320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623392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3407704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6192012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8976320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706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408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97776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49" y="2759843"/>
            <a:ext cx="10341503" cy="861775"/>
          </a:xfrm>
          <a:prstGeom prst="rect">
            <a:avLst/>
          </a:prstGeom>
        </p:spPr>
        <p:txBody>
          <a:bodyPr lIns="121917" tIns="60958" rIns="121917" bIns="6095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8400256" y="6309321"/>
            <a:ext cx="2880320" cy="38404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 Группа/должность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4" y="6309348"/>
            <a:ext cx="1629221" cy="38301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197" y="6309811"/>
            <a:ext cx="3839633" cy="3831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  <a:lvl2pPr marL="812700" indent="0">
              <a:buNone/>
              <a:defRPr/>
            </a:lvl2pPr>
            <a:lvl3pPr marL="1625397" indent="0">
              <a:buNone/>
              <a:defRPr/>
            </a:lvl3pPr>
            <a:lvl4pPr marL="2438098" indent="0">
              <a:buNone/>
              <a:defRPr/>
            </a:lvl4pPr>
            <a:lvl5pPr marL="3250795" indent="0">
              <a:buNone/>
              <a:defRPr/>
            </a:lvl5pPr>
          </a:lstStyle>
          <a:p>
            <a:pPr lvl="0"/>
            <a:r>
              <a:rPr lang="ru-RU" sz="21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526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49" y="2759601"/>
            <a:ext cx="10341503" cy="861775"/>
          </a:xfrm>
          <a:prstGeom prst="rect">
            <a:avLst/>
          </a:prstGeom>
        </p:spPr>
        <p:txBody>
          <a:bodyPr lIns="121917" tIns="60958" rIns="121917" bIns="6095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655840" y="5925278"/>
            <a:ext cx="2880320" cy="38301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911425" y="5349214"/>
            <a:ext cx="10369151" cy="3831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  <a:lvl2pPr marL="812700" indent="0">
              <a:buNone/>
              <a:defRPr/>
            </a:lvl2pPr>
            <a:lvl3pPr marL="1625397" indent="0">
              <a:buNone/>
              <a:defRPr/>
            </a:lvl3pPr>
            <a:lvl4pPr marL="2438098" indent="0">
              <a:buNone/>
              <a:defRPr/>
            </a:lvl4pPr>
            <a:lvl5pPr marL="3250795" indent="0">
              <a:buNone/>
              <a:defRPr/>
            </a:lvl5pPr>
          </a:lstStyle>
          <a:p>
            <a:pPr lvl="0"/>
            <a:r>
              <a:rPr lang="ru-RU" sz="21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62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49" y="2759843"/>
            <a:ext cx="10341503" cy="861775"/>
          </a:xfrm>
          <a:prstGeom prst="rect">
            <a:avLst/>
          </a:prstGeom>
        </p:spPr>
        <p:txBody>
          <a:bodyPr lIns="121917" tIns="60958" rIns="121917" bIns="6095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655840" y="5925278"/>
            <a:ext cx="2880320" cy="38301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656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92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87.xml"/><Relationship Id="rId42" Type="http://schemas.openxmlformats.org/officeDocument/2006/relationships/slideLayout" Target="../slideLayouts/slideLayout95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38" Type="http://schemas.openxmlformats.org/officeDocument/2006/relationships/slideLayout" Target="../slideLayouts/slideLayout91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41" Type="http://schemas.openxmlformats.org/officeDocument/2006/relationships/slideLayout" Target="../slideLayouts/slideLayout94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37" Type="http://schemas.openxmlformats.org/officeDocument/2006/relationships/slideLayout" Target="../slideLayouts/slideLayout90.xml"/><Relationship Id="rId40" Type="http://schemas.openxmlformats.org/officeDocument/2006/relationships/slideLayout" Target="../slideLayouts/slideLayout93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36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84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35" Type="http://schemas.openxmlformats.org/officeDocument/2006/relationships/slideLayout" Target="../slideLayouts/slideLayout88.xml"/><Relationship Id="rId4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26" Type="http://schemas.openxmlformats.org/officeDocument/2006/relationships/slideLayout" Target="../slideLayouts/slideLayout121.xml"/><Relationship Id="rId39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116.xml"/><Relationship Id="rId34" Type="http://schemas.openxmlformats.org/officeDocument/2006/relationships/slideLayout" Target="../slideLayouts/slideLayout129.xml"/><Relationship Id="rId42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5" Type="http://schemas.openxmlformats.org/officeDocument/2006/relationships/slideLayout" Target="../slideLayouts/slideLayout120.xml"/><Relationship Id="rId33" Type="http://schemas.openxmlformats.org/officeDocument/2006/relationships/slideLayout" Target="../slideLayouts/slideLayout128.xml"/><Relationship Id="rId38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29" Type="http://schemas.openxmlformats.org/officeDocument/2006/relationships/slideLayout" Target="../slideLayouts/slideLayout124.xml"/><Relationship Id="rId41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slideLayout" Target="../slideLayouts/slideLayout119.xml"/><Relationship Id="rId32" Type="http://schemas.openxmlformats.org/officeDocument/2006/relationships/slideLayout" Target="../slideLayouts/slideLayout127.xml"/><Relationship Id="rId37" Type="http://schemas.openxmlformats.org/officeDocument/2006/relationships/slideLayout" Target="../slideLayouts/slideLayout132.xml"/><Relationship Id="rId40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18.xml"/><Relationship Id="rId28" Type="http://schemas.openxmlformats.org/officeDocument/2006/relationships/slideLayout" Target="../slideLayouts/slideLayout123.xml"/><Relationship Id="rId36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31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117.xml"/><Relationship Id="rId27" Type="http://schemas.openxmlformats.org/officeDocument/2006/relationships/slideLayout" Target="../slideLayouts/slideLayout122.xml"/><Relationship Id="rId30" Type="http://schemas.openxmlformats.org/officeDocument/2006/relationships/slideLayout" Target="../slideLayouts/slideLayout125.xml"/><Relationship Id="rId35" Type="http://schemas.openxmlformats.org/officeDocument/2006/relationships/slideLayout" Target="../slideLayouts/slideLayout130.xml"/><Relationship Id="rId4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1DA8-A02F-42D6-92C2-C05CE37FD980}" type="datetime1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607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96533" y="6446608"/>
            <a:ext cx="685867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120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625317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491" indent="-609491" algn="l" defTabSz="1625317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570" indent="-507914" algn="l" defTabSz="1625317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644" indent="-406331" algn="l" defTabSz="162531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4304" indent="-406331" algn="l" defTabSz="1625317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959" indent="-406331" algn="l" defTabSz="1625317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69616" indent="-406331" algn="l" defTabSz="162531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277" indent="-406331" algn="l" defTabSz="162531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4936" indent="-406331" algn="l" defTabSz="162531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7594" indent="-406331" algn="l" defTabSz="162531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660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317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978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632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290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945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604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263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96533" y="6446608"/>
            <a:ext cx="685867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99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79" r:id="rId40"/>
    <p:sldLayoutId id="2147483780" r:id="rId41"/>
    <p:sldLayoutId id="2147483781" r:id="rId4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625317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491" indent="-609491" algn="l" defTabSz="1625317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570" indent="-507914" algn="l" defTabSz="1625317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644" indent="-406331" algn="l" defTabSz="162531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4304" indent="-406331" algn="l" defTabSz="1625317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959" indent="-406331" algn="l" defTabSz="1625317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69616" indent="-406331" algn="l" defTabSz="162531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277" indent="-406331" algn="l" defTabSz="162531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4936" indent="-406331" algn="l" defTabSz="162531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7594" indent="-406331" algn="l" defTabSz="162531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660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317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978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632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290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945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604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263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96533" y="6446608"/>
            <a:ext cx="685867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 defTabSz="1219170"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27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  <p:sldLayoutId id="2147483829" r:id="rId23"/>
    <p:sldLayoutId id="2147483830" r:id="rId24"/>
    <p:sldLayoutId id="2147483831" r:id="rId25"/>
    <p:sldLayoutId id="2147483832" r:id="rId26"/>
    <p:sldLayoutId id="2147483833" r:id="rId27"/>
    <p:sldLayoutId id="2147483834" r:id="rId28"/>
    <p:sldLayoutId id="2147483835" r:id="rId29"/>
    <p:sldLayoutId id="2147483836" r:id="rId30"/>
    <p:sldLayoutId id="2147483837" r:id="rId31"/>
    <p:sldLayoutId id="2147483838" r:id="rId32"/>
    <p:sldLayoutId id="2147483839" r:id="rId33"/>
    <p:sldLayoutId id="2147483840" r:id="rId34"/>
    <p:sldLayoutId id="2147483841" r:id="rId35"/>
    <p:sldLayoutId id="2147483842" r:id="rId36"/>
    <p:sldLayoutId id="2147483843" r:id="rId37"/>
    <p:sldLayoutId id="2147483844" r:id="rId38"/>
    <p:sldLayoutId id="2147483845" r:id="rId39"/>
    <p:sldLayoutId id="2147483846" r:id="rId40"/>
    <p:sldLayoutId id="2147483847" r:id="rId41"/>
    <p:sldLayoutId id="2147483848" r:id="rId4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625397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23" indent="-609523" algn="l" defTabSz="1625397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635" indent="-507938" algn="l" defTabSz="1625397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745" indent="-406351" algn="l" defTabSz="162539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4445" indent="-406351" algn="l" defTabSz="1625397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143" indent="-406351" algn="l" defTabSz="1625397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69840" indent="-406351" algn="l" defTabSz="162539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541" indent="-406351" algn="l" defTabSz="162539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240" indent="-406351" algn="l" defTabSz="162539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7938" indent="-406351" algn="l" defTabSz="162539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539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00" algn="l" defTabSz="162539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397" algn="l" defTabSz="162539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098" algn="l" defTabSz="162539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795" algn="l" defTabSz="162539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493" algn="l" defTabSz="162539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189" algn="l" defTabSz="162539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888" algn="l" defTabSz="162539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588" algn="l" defTabSz="162539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1DA8-A02F-42D6-92C2-C05CE37FD9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85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5.jpeg"/><Relationship Id="rId4" Type="http://schemas.openxmlformats.org/officeDocument/2006/relationships/hyperlink" Target="mailto:akrolin@mail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4.wav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8.xml"/><Relationship Id="rId1" Type="http://schemas.openxmlformats.org/officeDocument/2006/relationships/audio" Target="../media/media4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21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5"/>
          <p:cNvSpPr>
            <a:spLocks noGrp="1"/>
          </p:cNvSpPr>
          <p:nvPr>
            <p:ph type="ctrTitle"/>
          </p:nvPr>
        </p:nvSpPr>
        <p:spPr>
          <a:xfrm>
            <a:off x="925249" y="2356416"/>
            <a:ext cx="10341503" cy="155135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ru-RU" sz="2800" dirty="0" smtClean="0">
                <a:solidFill>
                  <a:srgbClr val="445682"/>
                </a:solidFill>
              </a:rPr>
              <a:t>Инструкция по подготовке </a:t>
            </a:r>
            <a:r>
              <a:rPr lang="ru-RU" sz="2800" dirty="0" err="1" smtClean="0">
                <a:solidFill>
                  <a:srgbClr val="445682"/>
                </a:solidFill>
              </a:rPr>
              <a:t>аудиоверсии</a:t>
            </a:r>
            <a:r>
              <a:rPr lang="ru-RU" sz="2800" dirty="0" smtClean="0">
                <a:solidFill>
                  <a:srgbClr val="445682"/>
                </a:solidFill>
              </a:rPr>
              <a:t> презентации </a:t>
            </a:r>
            <a:br>
              <a:rPr lang="ru-RU" sz="2800" dirty="0" smtClean="0">
                <a:solidFill>
                  <a:srgbClr val="445682"/>
                </a:solidFill>
              </a:rPr>
            </a:br>
            <a:r>
              <a:rPr lang="ru-RU" sz="2800" dirty="0" smtClean="0">
                <a:solidFill>
                  <a:srgbClr val="445682"/>
                </a:solidFill>
              </a:rPr>
              <a:t>для участия в  </a:t>
            </a:r>
            <a:r>
              <a:rPr lang="en-US" sz="2800" dirty="0" smtClean="0">
                <a:solidFill>
                  <a:srgbClr val="445682"/>
                </a:solidFill>
              </a:rPr>
              <a:t>III </a:t>
            </a:r>
            <a:r>
              <a:rPr lang="ru-RU" sz="2800" dirty="0" smtClean="0">
                <a:solidFill>
                  <a:srgbClr val="445682"/>
                </a:solidFill>
              </a:rPr>
              <a:t>научно-технической конференции студентов </a:t>
            </a:r>
            <a:br>
              <a:rPr lang="ru-RU" sz="2800" dirty="0" smtClean="0">
                <a:solidFill>
                  <a:srgbClr val="445682"/>
                </a:solidFill>
              </a:rPr>
            </a:br>
            <a:r>
              <a:rPr lang="ru-RU" sz="2800" dirty="0" smtClean="0">
                <a:solidFill>
                  <a:srgbClr val="445682"/>
                </a:solidFill>
              </a:rPr>
              <a:t>«Энергетика. Технологии будущего»</a:t>
            </a:r>
            <a:endParaRPr lang="ru-RU" sz="2800" dirty="0">
              <a:solidFill>
                <a:srgbClr val="44568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57330" y="6275513"/>
            <a:ext cx="308095" cy="384719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445682"/>
                </a:solidFill>
              </a:rPr>
              <a:t>2</a:t>
            </a:r>
            <a:endParaRPr lang="ru-RU" dirty="0">
              <a:solidFill>
                <a:srgbClr val="4456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70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! УС 31.08.18\мэ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2000" y="-1483"/>
            <a:ext cx="960000" cy="11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-163902" y="155275"/>
            <a:ext cx="11116733" cy="578314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3522">
              <a:tabLst>
                <a:tab pos="363522" algn="l"/>
              </a:tabLst>
            </a:pPr>
            <a:r>
              <a:rPr lang="ru-RU" sz="3600" dirty="0" smtClean="0">
                <a:solidFill>
                  <a:srgbClr val="445682"/>
                </a:solidFill>
              </a:rPr>
              <a:t>Инструкция по подготовке </a:t>
            </a:r>
            <a:r>
              <a:rPr lang="ru-RU" sz="3600" dirty="0" err="1" smtClean="0">
                <a:solidFill>
                  <a:srgbClr val="445682"/>
                </a:solidFill>
              </a:rPr>
              <a:t>аудиоверсии</a:t>
            </a:r>
            <a:r>
              <a:rPr lang="ru-RU" sz="3600" dirty="0" smtClean="0">
                <a:solidFill>
                  <a:srgbClr val="445682"/>
                </a:solidFill>
              </a:rPr>
              <a:t> презентации</a:t>
            </a:r>
            <a:endParaRPr lang="ru-RU" sz="3600" dirty="0">
              <a:solidFill>
                <a:srgbClr val="A5002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0" y="831206"/>
            <a:ext cx="10709753" cy="0"/>
          </a:xfrm>
          <a:prstGeom prst="line">
            <a:avLst/>
          </a:prstGeom>
          <a:ln w="38100">
            <a:solidFill>
              <a:srgbClr val="445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" y="864296"/>
            <a:ext cx="15908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945673" y="864296"/>
            <a:ext cx="15908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705766" y="6399900"/>
            <a:ext cx="308090" cy="38471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445682"/>
                </a:solidFill>
              </a:rPr>
              <a:t>3</a:t>
            </a:r>
            <a:endParaRPr lang="ru-RU" dirty="0">
              <a:solidFill>
                <a:srgbClr val="44568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0339" y="2041991"/>
            <a:ext cx="77896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445682"/>
                </a:solidFill>
                <a:latin typeface="+mj-lt"/>
              </a:rPr>
              <a:t>Подготовлена на основе презентации С.В.Белоусова для конференции ИНФОРИНО.</a:t>
            </a:r>
          </a:p>
          <a:p>
            <a:endParaRPr lang="ru-RU" sz="2800" b="1" dirty="0" smtClean="0">
              <a:solidFill>
                <a:srgbClr val="445682"/>
              </a:solidFill>
              <a:latin typeface="+mj-lt"/>
            </a:endParaRPr>
          </a:p>
          <a:p>
            <a:r>
              <a:rPr lang="ru-RU" sz="2800" b="1" dirty="0" smtClean="0">
                <a:solidFill>
                  <a:srgbClr val="A50021"/>
                </a:solidFill>
                <a:latin typeface="+mj-lt"/>
              </a:rPr>
              <a:t>Авторы</a:t>
            </a:r>
            <a:r>
              <a:rPr lang="en-US" sz="2800" b="1" dirty="0" smtClean="0">
                <a:solidFill>
                  <a:srgbClr val="A50021"/>
                </a:solidFill>
                <a:latin typeface="+mj-lt"/>
              </a:rPr>
              <a:t>:</a:t>
            </a:r>
          </a:p>
          <a:p>
            <a:r>
              <a:rPr lang="ru-RU" sz="2800" dirty="0" smtClean="0">
                <a:solidFill>
                  <a:srgbClr val="A50021"/>
                </a:solidFill>
                <a:latin typeface="+mj-lt"/>
              </a:rPr>
              <a:t>Сергей Вячеславович Белоусов</a:t>
            </a:r>
          </a:p>
          <a:p>
            <a:r>
              <a:rPr lang="ru-RU" sz="2800" dirty="0" smtClean="0">
                <a:solidFill>
                  <a:srgbClr val="A50021"/>
                </a:solidFill>
                <a:latin typeface="+mj-lt"/>
              </a:rPr>
              <a:t>Юлия Ивановна Прудникова</a:t>
            </a:r>
          </a:p>
          <a:p>
            <a:r>
              <a:rPr lang="ru-RU" sz="2800" dirty="0" smtClean="0">
                <a:solidFill>
                  <a:srgbClr val="A50021"/>
                </a:solidFill>
                <a:latin typeface="+mj-lt"/>
              </a:rPr>
              <a:t>Антон Иванович Тихонов</a:t>
            </a:r>
          </a:p>
          <a:p>
            <a:r>
              <a:rPr lang="ru-RU" sz="2800" dirty="0" smtClean="0">
                <a:solidFill>
                  <a:srgbClr val="A50021"/>
                </a:solidFill>
                <a:latin typeface="+mj-lt"/>
              </a:rPr>
              <a:t>Константин Александрович Орлов</a:t>
            </a:r>
          </a:p>
        </p:txBody>
      </p:sp>
    </p:spTree>
    <p:extLst>
      <p:ext uri="{BB962C8B-B14F-4D97-AF65-F5344CB8AC3E}">
        <p14:creationId xmlns:p14="http://schemas.microsoft.com/office/powerpoint/2010/main" xmlns="" val="345246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! УС 31.08.18\мэ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2000" y="-1483"/>
            <a:ext cx="960000" cy="11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120770"/>
            <a:ext cx="11116733" cy="578314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3522">
              <a:tabLst>
                <a:tab pos="363522" algn="l"/>
              </a:tabLst>
            </a:pPr>
            <a:r>
              <a:rPr lang="ru-RU" sz="3600" dirty="0" smtClean="0">
                <a:solidFill>
                  <a:srgbClr val="445682"/>
                </a:solidFill>
              </a:rPr>
              <a:t>Инструкция по подготовке </a:t>
            </a:r>
            <a:r>
              <a:rPr lang="ru-RU" sz="3600" dirty="0" err="1" smtClean="0">
                <a:solidFill>
                  <a:srgbClr val="445682"/>
                </a:solidFill>
              </a:rPr>
              <a:t>аудиоверсии</a:t>
            </a:r>
            <a:r>
              <a:rPr lang="ru-RU" sz="3600" dirty="0" smtClean="0">
                <a:solidFill>
                  <a:srgbClr val="445682"/>
                </a:solidFill>
              </a:rPr>
              <a:t> презентации</a:t>
            </a:r>
            <a:endParaRPr lang="ru-RU" sz="3600" dirty="0">
              <a:solidFill>
                <a:srgbClr val="A5002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0" y="831206"/>
            <a:ext cx="10709753" cy="0"/>
          </a:xfrm>
          <a:prstGeom prst="line">
            <a:avLst/>
          </a:prstGeom>
          <a:ln w="38100">
            <a:solidFill>
              <a:srgbClr val="445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" y="864296"/>
            <a:ext cx="15908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945673" y="864296"/>
            <a:ext cx="15908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705766" y="6399900"/>
            <a:ext cx="308090" cy="38471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445682"/>
                </a:solidFill>
              </a:rPr>
              <a:t>4</a:t>
            </a:r>
            <a:endParaRPr lang="ru-RU" dirty="0">
              <a:solidFill>
                <a:srgbClr val="44568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34956"/>
            <a:ext cx="70564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/>
            <a:r>
              <a:rPr lang="ru-RU" sz="2400" dirty="0" smtClean="0">
                <a:solidFill>
                  <a:srgbClr val="A50021"/>
                </a:solidFill>
                <a:latin typeface="+mj-lt"/>
              </a:rPr>
              <a:t>В качестве очного участия засчитывается предоставление докладчиком </a:t>
            </a:r>
            <a:r>
              <a:rPr lang="ru-RU" sz="2400" dirty="0" err="1" smtClean="0">
                <a:solidFill>
                  <a:srgbClr val="A50021"/>
                </a:solidFill>
                <a:latin typeface="+mj-lt"/>
              </a:rPr>
              <a:t>аудиоверсии</a:t>
            </a:r>
            <a:r>
              <a:rPr lang="ru-RU" sz="2400" dirty="0" smtClean="0">
                <a:solidFill>
                  <a:srgbClr val="A50021"/>
                </a:solidFill>
                <a:latin typeface="+mj-lt"/>
              </a:rPr>
              <a:t> презентации (презентация в формате </a:t>
            </a:r>
            <a:r>
              <a:rPr lang="en-US" sz="2400" dirty="0" smtClean="0">
                <a:solidFill>
                  <a:srgbClr val="A50021"/>
                </a:solidFill>
                <a:latin typeface="+mj-lt"/>
              </a:rPr>
              <a:t>Microsoft Power Point</a:t>
            </a:r>
            <a:r>
              <a:rPr lang="ru-RU" sz="2400" dirty="0" smtClean="0">
                <a:solidFill>
                  <a:srgbClr val="A50021"/>
                </a:solidFill>
                <a:latin typeface="+mj-lt"/>
              </a:rPr>
              <a:t> с голосовыми комментариями докладчика, прикрепленными к каждому слайду).</a:t>
            </a:r>
            <a:r>
              <a:rPr lang="en-US" sz="2400" dirty="0" smtClean="0">
                <a:solidFill>
                  <a:srgbClr val="A50021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A50021"/>
                </a:solidFill>
                <a:latin typeface="+mj-lt"/>
              </a:rPr>
            </a:br>
            <a:r>
              <a:rPr lang="ru-RU" sz="2400" b="1" dirty="0" err="1" smtClean="0">
                <a:solidFill>
                  <a:srgbClr val="445682"/>
                </a:solidFill>
                <a:latin typeface="+mj-lt"/>
              </a:rPr>
              <a:t>Аудиоверсию</a:t>
            </a:r>
            <a:r>
              <a:rPr lang="ru-RU" sz="2400" b="1" dirty="0" smtClean="0">
                <a:solidFill>
                  <a:srgbClr val="445682"/>
                </a:solidFill>
                <a:latin typeface="+mj-lt"/>
              </a:rPr>
              <a:t> презентации необходимо направить на адрес </a:t>
            </a:r>
            <a:r>
              <a:rPr lang="en-US" sz="2400" b="1" dirty="0" smtClean="0">
                <a:solidFill>
                  <a:srgbClr val="445682"/>
                </a:solidFill>
                <a:latin typeface="+mj-lt"/>
                <a:hlinkClick r:id="rId4"/>
              </a:rPr>
              <a:t>akrolin@mail.ru</a:t>
            </a:r>
            <a:r>
              <a:rPr lang="en-US" sz="2400" b="1" dirty="0" smtClean="0">
                <a:solidFill>
                  <a:srgbClr val="445682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445682"/>
                </a:solidFill>
                <a:latin typeface="+mj-lt"/>
              </a:rPr>
              <a:t>в период  </a:t>
            </a:r>
            <a:r>
              <a:rPr lang="ru-RU" sz="2400" b="1" dirty="0" smtClean="0">
                <a:solidFill>
                  <a:srgbClr val="A50021"/>
                </a:solidFill>
                <a:latin typeface="+mj-lt"/>
              </a:rPr>
              <a:t>12 – 18 мая 2020 г.</a:t>
            </a:r>
            <a:r>
              <a:rPr lang="en-US" sz="2400" b="1" dirty="0" smtClean="0">
                <a:solidFill>
                  <a:srgbClr val="445682"/>
                </a:solidFill>
                <a:latin typeface="+mj-lt"/>
              </a:rPr>
              <a:t/>
            </a:r>
            <a:br>
              <a:rPr lang="en-US" sz="2400" b="1" dirty="0" smtClean="0">
                <a:solidFill>
                  <a:srgbClr val="445682"/>
                </a:solidFill>
                <a:latin typeface="+mj-lt"/>
              </a:rPr>
            </a:br>
            <a:r>
              <a:rPr lang="ru-RU" sz="2400" dirty="0" smtClean="0">
                <a:solidFill>
                  <a:srgbClr val="A50021"/>
                </a:solidFill>
                <a:latin typeface="+mj-lt"/>
              </a:rPr>
              <a:t>Для подготовки </a:t>
            </a:r>
            <a:r>
              <a:rPr lang="ru-RU" sz="2400" dirty="0" err="1" smtClean="0">
                <a:solidFill>
                  <a:srgbClr val="A50021"/>
                </a:solidFill>
                <a:latin typeface="+mj-lt"/>
              </a:rPr>
              <a:t>аудиоверсии</a:t>
            </a:r>
            <a:r>
              <a:rPr lang="ru-RU" sz="2400" dirty="0" smtClean="0">
                <a:solidFill>
                  <a:srgbClr val="A50021"/>
                </a:solidFill>
                <a:latin typeface="+mj-lt"/>
              </a:rPr>
              <a:t> презентации могут быть использованы: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445682"/>
                </a:solidFill>
                <a:latin typeface="+mj-lt"/>
              </a:rPr>
              <a:t>встроенные средства </a:t>
            </a:r>
            <a:r>
              <a:rPr lang="en-US" sz="2400" dirty="0" smtClean="0">
                <a:solidFill>
                  <a:srgbClr val="445682"/>
                </a:solidFill>
                <a:latin typeface="+mj-lt"/>
              </a:rPr>
              <a:t>Microsoft PowerPoint</a:t>
            </a:r>
            <a:r>
              <a:rPr lang="ru-RU" sz="2400" dirty="0" smtClean="0">
                <a:solidFill>
                  <a:srgbClr val="445682"/>
                </a:solidFill>
                <a:latin typeface="+mj-l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445682"/>
                </a:solidFill>
                <a:latin typeface="+mj-lt"/>
              </a:rPr>
              <a:t>любые другие средства, удобные для докладчика, включая программы </a:t>
            </a:r>
            <a:r>
              <a:rPr lang="ru-RU" sz="2400" dirty="0" err="1" smtClean="0">
                <a:solidFill>
                  <a:srgbClr val="445682"/>
                </a:solidFill>
                <a:latin typeface="+mj-lt"/>
              </a:rPr>
              <a:t>видеозахвата</a:t>
            </a:r>
            <a:r>
              <a:rPr lang="ru-RU" sz="2400" dirty="0" smtClean="0">
                <a:solidFill>
                  <a:srgbClr val="445682"/>
                </a:solidFill>
                <a:latin typeface="+mj-lt"/>
              </a:rPr>
              <a:t> с экрана (</a:t>
            </a:r>
            <a:r>
              <a:rPr lang="en-US" sz="2400" dirty="0" err="1" smtClean="0">
                <a:solidFill>
                  <a:srgbClr val="445682"/>
                </a:solidFill>
                <a:latin typeface="+mj-lt"/>
              </a:rPr>
              <a:t>Camtasia</a:t>
            </a:r>
            <a:r>
              <a:rPr lang="en-US" sz="2400" dirty="0" smtClean="0">
                <a:solidFill>
                  <a:srgbClr val="445682"/>
                </a:solidFill>
                <a:latin typeface="+mj-lt"/>
              </a:rPr>
              <a:t> Studio, </a:t>
            </a:r>
            <a:r>
              <a:rPr lang="en-US" sz="2400" dirty="0" err="1" smtClean="0">
                <a:solidFill>
                  <a:srgbClr val="445682"/>
                </a:solidFill>
                <a:latin typeface="+mj-lt"/>
              </a:rPr>
              <a:t>Atomi</a:t>
            </a:r>
            <a:r>
              <a:rPr lang="en-US" sz="2400" dirty="0" smtClean="0">
                <a:solidFill>
                  <a:srgbClr val="445682"/>
                </a:solidFill>
                <a:latin typeface="+mj-lt"/>
              </a:rPr>
              <a:t> Active</a:t>
            </a:r>
            <a:r>
              <a:rPr lang="ru-RU" sz="2400" dirty="0" smtClean="0">
                <a:solidFill>
                  <a:srgbClr val="445682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445682"/>
                </a:solidFill>
                <a:latin typeface="+mj-lt"/>
              </a:rPr>
              <a:t>Presenter</a:t>
            </a:r>
            <a:r>
              <a:rPr lang="ru-RU" sz="2400" dirty="0" smtClean="0">
                <a:solidFill>
                  <a:srgbClr val="445682"/>
                </a:solidFill>
                <a:latin typeface="+mj-lt"/>
              </a:rPr>
              <a:t> и прочие).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445682"/>
              </a:solidFill>
              <a:latin typeface="+mj-lt"/>
            </a:endParaRPr>
          </a:p>
        </p:txBody>
      </p:sp>
      <p:pic>
        <p:nvPicPr>
          <p:cNvPr id="7170" name="Picture 2" descr="https://img2.ntv.ru/home/news/20200229/CT_sanatk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6022" y="2617328"/>
            <a:ext cx="5028555" cy="294671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1242" y="918651"/>
            <a:ext cx="11450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 algn="ctr"/>
            <a:r>
              <a:rPr lang="ru-RU" sz="2800" dirty="0" smtClean="0">
                <a:solidFill>
                  <a:srgbClr val="445682"/>
                </a:solidFill>
                <a:latin typeface="+mj-lt"/>
              </a:rPr>
              <a:t>В связи с пандемией </a:t>
            </a:r>
            <a:r>
              <a:rPr lang="ru-RU" sz="2800" dirty="0" err="1" smtClean="0">
                <a:solidFill>
                  <a:srgbClr val="445682"/>
                </a:solidFill>
                <a:latin typeface="+mj-lt"/>
              </a:rPr>
              <a:t>коронавируса</a:t>
            </a:r>
            <a:r>
              <a:rPr lang="ru-RU" sz="2800" dirty="0" smtClean="0">
                <a:solidFill>
                  <a:srgbClr val="445682"/>
                </a:solidFill>
                <a:latin typeface="+mj-lt"/>
              </a:rPr>
              <a:t>  </a:t>
            </a:r>
            <a:r>
              <a:rPr lang="en-US" sz="2800" b="1" dirty="0" smtClean="0">
                <a:solidFill>
                  <a:srgbClr val="445682"/>
                </a:solidFill>
                <a:latin typeface="+mj-lt"/>
              </a:rPr>
              <a:t>III </a:t>
            </a:r>
            <a:r>
              <a:rPr lang="ru-RU" sz="2800" b="1" dirty="0" smtClean="0">
                <a:solidFill>
                  <a:srgbClr val="445682"/>
                </a:solidFill>
                <a:latin typeface="+mj-lt"/>
              </a:rPr>
              <a:t>конференция  «Энергетика. Технологии будущего» </a:t>
            </a:r>
            <a:r>
              <a:rPr lang="ru-RU" sz="2800" dirty="0" smtClean="0">
                <a:solidFill>
                  <a:srgbClr val="445682"/>
                </a:solidFill>
                <a:latin typeface="+mj-lt"/>
              </a:rPr>
              <a:t>будет</a:t>
            </a:r>
            <a:r>
              <a:rPr lang="ru-RU" sz="2800" b="1" dirty="0" smtClean="0">
                <a:solidFill>
                  <a:srgbClr val="445682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445682"/>
                </a:solidFill>
                <a:latin typeface="+mj-lt"/>
              </a:rPr>
              <a:t>проводиться в </a:t>
            </a:r>
            <a:r>
              <a:rPr lang="ru-RU" sz="2800" dirty="0" err="1" smtClean="0">
                <a:solidFill>
                  <a:srgbClr val="445682"/>
                </a:solidFill>
                <a:latin typeface="+mj-lt"/>
              </a:rPr>
              <a:t>очно-заочной</a:t>
            </a:r>
            <a:r>
              <a:rPr lang="ru-RU" sz="2800" dirty="0" smtClean="0">
                <a:solidFill>
                  <a:srgbClr val="445682"/>
                </a:solidFill>
                <a:latin typeface="+mj-lt"/>
              </a:rPr>
              <a:t> форме.</a:t>
            </a:r>
          </a:p>
        </p:txBody>
      </p:sp>
    </p:spTree>
    <p:extLst>
      <p:ext uri="{BB962C8B-B14F-4D97-AF65-F5344CB8AC3E}">
        <p14:creationId xmlns:p14="http://schemas.microsoft.com/office/powerpoint/2010/main" xmlns="" val="345246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! УС 31.08.18\мэ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2000" y="-1483"/>
            <a:ext cx="960000" cy="11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120770"/>
            <a:ext cx="11116733" cy="578314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3522">
              <a:tabLst>
                <a:tab pos="363522" algn="l"/>
              </a:tabLst>
            </a:pPr>
            <a:r>
              <a:rPr lang="ru-RU" sz="3600" dirty="0" smtClean="0">
                <a:solidFill>
                  <a:srgbClr val="445682"/>
                </a:solidFill>
              </a:rPr>
              <a:t>Инструкция по подготовке </a:t>
            </a:r>
            <a:r>
              <a:rPr lang="ru-RU" sz="3600" dirty="0" err="1" smtClean="0">
                <a:solidFill>
                  <a:srgbClr val="445682"/>
                </a:solidFill>
              </a:rPr>
              <a:t>аудиоверсии</a:t>
            </a:r>
            <a:r>
              <a:rPr lang="ru-RU" sz="3600" dirty="0" smtClean="0">
                <a:solidFill>
                  <a:srgbClr val="445682"/>
                </a:solidFill>
              </a:rPr>
              <a:t> презентации</a:t>
            </a:r>
            <a:endParaRPr lang="ru-RU" sz="3600" dirty="0">
              <a:solidFill>
                <a:srgbClr val="A5002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0" y="831206"/>
            <a:ext cx="10709753" cy="0"/>
          </a:xfrm>
          <a:prstGeom prst="line">
            <a:avLst/>
          </a:prstGeom>
          <a:ln w="38100">
            <a:solidFill>
              <a:srgbClr val="445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" y="864296"/>
            <a:ext cx="15908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945673" y="864296"/>
            <a:ext cx="15908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705766" y="6399900"/>
            <a:ext cx="308090" cy="38471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445682"/>
                </a:solidFill>
              </a:rPr>
              <a:t>5</a:t>
            </a:r>
            <a:endParaRPr lang="ru-RU" dirty="0">
              <a:solidFill>
                <a:srgbClr val="445682"/>
              </a:solidFill>
            </a:endParaRPr>
          </a:p>
        </p:txBody>
      </p:sp>
      <p:sp>
        <p:nvSpPr>
          <p:cNvPr id="14" name="Объект 3"/>
          <p:cNvSpPr txBox="1">
            <a:spLocks/>
          </p:cNvSpPr>
          <p:nvPr/>
        </p:nvSpPr>
        <p:spPr>
          <a:xfrm>
            <a:off x="172529" y="1249029"/>
            <a:ext cx="4304582" cy="53760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589" marR="0" lvl="0" indent="452438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68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Подготовка с помощью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68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Microsoft PowerPoint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68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(1):</a:t>
            </a:r>
          </a:p>
          <a:p>
            <a:pPr marL="285750" marR="0" lvl="0" indent="-28575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необходимы компьютер и микрофон;</a:t>
            </a:r>
          </a:p>
          <a:p>
            <a:pPr marL="285750" marR="0" lvl="0" indent="-28575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открываете подготовленную презентацию на основе шаблона;</a:t>
            </a:r>
          </a:p>
          <a:p>
            <a:pPr marL="285750" marR="0" lvl="0" indent="-28575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открываете вкладку «Вставка», на кнопке «Звук» выбираете «Записать звук…»;</a:t>
            </a:r>
          </a:p>
        </p:txBody>
      </p:sp>
      <p:pic>
        <p:nvPicPr>
          <p:cNvPr id="15" name="Picture 2" descr="https://ae01.alicdn.com/kf/HTB1e9Y1SFXXXXaMXpXXq6xXFXXXx/Samson-Meteor-Mic-USB.jpg_q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1766" y="896145"/>
            <a:ext cx="1424361" cy="142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023" y="2477667"/>
            <a:ext cx="7494328" cy="398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24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! УС 31.08.18\мэ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2000" y="-1483"/>
            <a:ext cx="960000" cy="11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153792"/>
            <a:ext cx="11116733" cy="578314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3522">
              <a:tabLst>
                <a:tab pos="363522" algn="l"/>
              </a:tabLst>
            </a:pPr>
            <a:r>
              <a:rPr lang="ru-RU" sz="3600" dirty="0" smtClean="0">
                <a:solidFill>
                  <a:srgbClr val="445682"/>
                </a:solidFill>
              </a:rPr>
              <a:t>Инструкция по подготовке </a:t>
            </a:r>
            <a:r>
              <a:rPr lang="ru-RU" sz="3600" dirty="0" err="1" smtClean="0">
                <a:solidFill>
                  <a:srgbClr val="445682"/>
                </a:solidFill>
              </a:rPr>
              <a:t>аудиоверсии</a:t>
            </a:r>
            <a:r>
              <a:rPr lang="ru-RU" sz="3600" dirty="0" smtClean="0">
                <a:solidFill>
                  <a:srgbClr val="445682"/>
                </a:solidFill>
              </a:rPr>
              <a:t> презентации</a:t>
            </a:r>
            <a:endParaRPr lang="ru-RU" sz="3600" dirty="0">
              <a:solidFill>
                <a:srgbClr val="A5002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0" y="831206"/>
            <a:ext cx="10709753" cy="0"/>
          </a:xfrm>
          <a:prstGeom prst="line">
            <a:avLst/>
          </a:prstGeom>
          <a:ln w="38100">
            <a:solidFill>
              <a:srgbClr val="445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" y="864296"/>
            <a:ext cx="15908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945673" y="864296"/>
            <a:ext cx="15908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705766" y="6399900"/>
            <a:ext cx="308090" cy="38471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445682"/>
                </a:solidFill>
              </a:rPr>
              <a:t>6</a:t>
            </a:r>
            <a:endParaRPr lang="ru-RU" dirty="0">
              <a:solidFill>
                <a:srgbClr val="445682"/>
              </a:solidFill>
            </a:endParaRPr>
          </a:p>
        </p:txBody>
      </p:sp>
      <p:sp>
        <p:nvSpPr>
          <p:cNvPr id="14" name="Объект 3"/>
          <p:cNvSpPr txBox="1">
            <a:spLocks/>
          </p:cNvSpPr>
          <p:nvPr/>
        </p:nvSpPr>
        <p:spPr>
          <a:xfrm>
            <a:off x="0" y="1197269"/>
            <a:ext cx="6142007" cy="5384685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452438"/>
            <a:r>
              <a:rPr lang="ru-RU" sz="2500" b="1" dirty="0" smtClean="0">
                <a:solidFill>
                  <a:srgbClr val="445682"/>
                </a:solidFill>
                <a:latin typeface="+mj-lt"/>
              </a:rPr>
              <a:t>Подготовка с помощью </a:t>
            </a:r>
            <a:r>
              <a:rPr lang="en-US" sz="2500" b="1" dirty="0" smtClean="0">
                <a:solidFill>
                  <a:srgbClr val="445682"/>
                </a:solidFill>
                <a:latin typeface="+mj-lt"/>
              </a:rPr>
              <a:t>Microsoft PowerPoint</a:t>
            </a:r>
            <a:r>
              <a:rPr lang="ru-RU" sz="2500" b="1" dirty="0" smtClean="0">
                <a:solidFill>
                  <a:srgbClr val="445682"/>
                </a:solidFill>
                <a:latin typeface="+mj-lt"/>
              </a:rPr>
              <a:t> (2):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rgbClr val="A50021"/>
                </a:solidFill>
                <a:latin typeface="+mj-lt"/>
              </a:rPr>
              <a:t>запись начинается при нажатии на красный кружок справа и заканчивается при нажатии на синий квадрат в центре;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rgbClr val="A50021"/>
                </a:solidFill>
                <a:latin typeface="+mj-lt"/>
              </a:rPr>
              <a:t>после завершении записи нужно нажать на ОК для прикреплении аудиозаписи к слайду;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rgbClr val="A50021"/>
                </a:solidFill>
                <a:latin typeface="+mj-lt"/>
              </a:rPr>
              <a:t>озвучив всю презентацию, необходимо сохранить её в </a:t>
            </a:r>
            <a:r>
              <a:rPr lang="ru-RU" sz="2500" dirty="0" err="1" smtClean="0">
                <a:solidFill>
                  <a:srgbClr val="A50021"/>
                </a:solidFill>
                <a:latin typeface="+mj-lt"/>
              </a:rPr>
              <a:t>видеоформате</a:t>
            </a:r>
            <a:r>
              <a:rPr lang="ru-RU" sz="2500" dirty="0" smtClean="0">
                <a:solidFill>
                  <a:srgbClr val="A50021"/>
                </a:solidFill>
                <a:latin typeface="+mj-lt"/>
              </a:rPr>
              <a:t> (вкладка «Файл», пункт меню «Сохранить как»,</a:t>
            </a:r>
            <a:br>
              <a:rPr lang="ru-RU" sz="2500" dirty="0" smtClean="0">
                <a:solidFill>
                  <a:srgbClr val="A50021"/>
                </a:solidFill>
                <a:latin typeface="+mj-lt"/>
              </a:rPr>
            </a:br>
            <a:r>
              <a:rPr lang="ru-RU" sz="2500" dirty="0" smtClean="0">
                <a:solidFill>
                  <a:srgbClr val="A50021"/>
                </a:solidFill>
                <a:latin typeface="+mj-lt"/>
              </a:rPr>
              <a:t>Тип файла «</a:t>
            </a:r>
            <a:r>
              <a:rPr lang="en-US" sz="2500" dirty="0" smtClean="0">
                <a:solidFill>
                  <a:srgbClr val="A50021"/>
                </a:solidFill>
                <a:latin typeface="+mj-lt"/>
              </a:rPr>
              <a:t>Windows Media Video *.wmv</a:t>
            </a:r>
            <a:r>
              <a:rPr lang="ru-RU" sz="2500" dirty="0" smtClean="0">
                <a:solidFill>
                  <a:srgbClr val="A50021"/>
                </a:solidFill>
                <a:latin typeface="+mj-lt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rgbClr val="A50021"/>
                </a:solidFill>
                <a:latin typeface="+mj-lt"/>
              </a:rPr>
              <a:t>дождитесь, пока файл сохранится!</a:t>
            </a:r>
            <a:endParaRPr lang="ru-RU" sz="2500" b="1" dirty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2832" y="1682151"/>
            <a:ext cx="3463758" cy="148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6971" y="2515873"/>
            <a:ext cx="3521182" cy="148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7912" y="3467262"/>
            <a:ext cx="5563411" cy="297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754434" y="1895412"/>
            <a:ext cx="248056" cy="2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46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pei_shablon_300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ФС МЭИ шабон.potx" id="{7604E263-28E6-4AF8-8A6B-EC74DFD11816}" vid="{DF03A726-2A6A-441E-8D13-5334CCCA477A}"/>
    </a:ext>
  </a:extLst>
</a:theme>
</file>

<file path=ppt/theme/theme3.xml><?xml version="1.0" encoding="utf-8"?>
<a:theme xmlns:a="http://schemas.openxmlformats.org/drawingml/2006/main" name="1_mpei_shablon_300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ФС МЭИ шабон.potx" id="{7604E263-28E6-4AF8-8A6B-EC74DFD11816}" vid="{DF03A726-2A6A-441E-8D13-5334CCCA477A}"/>
    </a:ext>
  </a:extLst>
</a:theme>
</file>

<file path=ppt/theme/theme4.xml><?xml version="1.0" encoding="utf-8"?>
<a:theme xmlns:a="http://schemas.openxmlformats.org/drawingml/2006/main" name="2_mpei_shablon_300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ФС МЭИ шабон.potx" id="{7604E263-28E6-4AF8-8A6B-EC74DFD11816}" vid="{DF03A726-2A6A-441E-8D13-5334CCCA477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23E5F38F521DB429E8091C58C84028E" ma:contentTypeVersion="1" ma:contentTypeDescription="Создание документа." ma:contentTypeScope="" ma:versionID="a6e4dcf1470728983999fc8bdd3d96f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f842d183dd6d9a064d3b4ab7a2cc3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8EB1A37-24A2-4FA2-864C-3A4CF16F7865}"/>
</file>

<file path=customXml/itemProps2.xml><?xml version="1.0" encoding="utf-8"?>
<ds:datastoreItem xmlns:ds="http://schemas.openxmlformats.org/officeDocument/2006/customXml" ds:itemID="{B68BCD58-FA6C-430B-BE47-D544E3F30BD7}"/>
</file>

<file path=customXml/itemProps3.xml><?xml version="1.0" encoding="utf-8"?>
<ds:datastoreItem xmlns:ds="http://schemas.openxmlformats.org/officeDocument/2006/customXml" ds:itemID="{6F409A38-2273-4D61-A541-5AF22738A571}"/>
</file>

<file path=docProps/app.xml><?xml version="1.0" encoding="utf-8"?>
<Properties xmlns="http://schemas.openxmlformats.org/officeDocument/2006/extended-properties" xmlns:vt="http://schemas.openxmlformats.org/officeDocument/2006/docPropsVTypes">
  <TotalTime>8220</TotalTime>
  <Words>196</Words>
  <Application>Microsoft Office PowerPoint</Application>
  <PresentationFormat>Произвольный</PresentationFormat>
  <Paragraphs>34</Paragraphs>
  <Slides>6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Тема Office</vt:lpstr>
      <vt:lpstr>mpei_shablon_3000</vt:lpstr>
      <vt:lpstr>1_mpei_shablon_3000</vt:lpstr>
      <vt:lpstr>2_mpei_shablon_3000</vt:lpstr>
      <vt:lpstr>4_Тема Office</vt:lpstr>
      <vt:lpstr>Слайд 1</vt:lpstr>
      <vt:lpstr>Инструкция по подготовке аудиоверсии презентации  для участия в  III научно-технической конференции студентов  «Энергетика. Технологии будущего»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Вегера Андрей Николаевич</dc:creator>
  <cp:lastModifiedBy>Александр</cp:lastModifiedBy>
  <cp:revision>608</cp:revision>
  <cp:lastPrinted>2018-12-12T10:52:43Z</cp:lastPrinted>
  <dcterms:created xsi:type="dcterms:W3CDTF">2018-12-11T10:33:41Z</dcterms:created>
  <dcterms:modified xsi:type="dcterms:W3CDTF">2020-05-01T08:49:49Z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0x010100123E5F38F521DB429E8091C58C84028E</vt:lpwstr>
  </property>
</Properties>
</file>