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70736-F4E5-4C6F-8664-3739255280A7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CF651C-4158-4657-904A-1E39FEE2AF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7617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470736-F4E5-4C6F-8664-3739255280A7}" type="datetimeFigureOut">
              <a:rPr lang="ru-RU" smtClean="0"/>
              <a:t>16.09.2025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CF651C-4158-4657-904A-1E39FEE2AF4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788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F2B4333-CB68-467F-8ECE-A79CEE742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04" y="57150"/>
            <a:ext cx="12155596" cy="641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718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9195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345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1728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0256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5733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929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665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95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56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50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296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372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3751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8027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91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5299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Широкоэкранный</PresentationFormat>
  <Paragraphs>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RSHB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Першина Диана Владимировна</dc:creator>
  <cp:lastModifiedBy>User</cp:lastModifiedBy>
  <cp:revision>2</cp:revision>
  <dcterms:created xsi:type="dcterms:W3CDTF">2025-06-02T12:28:00Z</dcterms:created>
  <dcterms:modified xsi:type="dcterms:W3CDTF">2025-09-16T14:50:00Z</dcterms:modified>
</cp:coreProperties>
</file>