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87" r:id="rId4"/>
    <p:sldMasterId id="2147483700" r:id="rId5"/>
  </p:sldMasterIdLst>
  <p:notesMasterIdLst>
    <p:notesMasterId r:id="rId16"/>
  </p:notesMasterIdLst>
  <p:handoutMasterIdLst>
    <p:handoutMasterId r:id="rId17"/>
  </p:handoutMasterIdLst>
  <p:sldIdLst>
    <p:sldId id="256" r:id="rId6"/>
    <p:sldId id="299" r:id="rId7"/>
    <p:sldId id="300" r:id="rId8"/>
    <p:sldId id="301" r:id="rId9"/>
    <p:sldId id="302" r:id="rId10"/>
    <p:sldId id="303" r:id="rId11"/>
    <p:sldId id="304" r:id="rId12"/>
    <p:sldId id="307" r:id="rId13"/>
    <p:sldId id="308" r:id="rId14"/>
    <p:sldId id="305" r:id="rId15"/>
  </p:sldIdLst>
  <p:sldSz cx="9144000" cy="5143500" type="screen16x9"/>
  <p:notesSz cx="6858000" cy="9144000"/>
  <p:embeddedFontLst>
    <p:embeddedFont>
      <p:font typeface="Verdana" panose="020B0604030504040204" pitchFamily="34" charset="0"/>
      <p:regular r:id="rId18"/>
      <p:bold r:id="rId19"/>
      <p:italic r:id="rId20"/>
      <p:boldItalic r:id="rId21"/>
    </p:embeddedFont>
    <p:embeddedFont>
      <p:font typeface="MV Boli" panose="02000500030200090000" pitchFamily="2" charset="0"/>
      <p:regular r:id="rId22"/>
    </p:embeddedFont>
    <p:embeddedFont>
      <p:font typeface="Avenir Next Cyr" panose="020B0503020202020204" charset="-52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ru-RU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1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B065D6-2B2B-414A-B458-B0C8DFA3EA21}" v="76" dt="2020-09-13T23:04:35.7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08" autoAdjust="0"/>
    <p:restoredTop sz="88488" autoAdjust="0"/>
  </p:normalViewPr>
  <p:slideViewPr>
    <p:cSldViewPr showGuides="1">
      <p:cViewPr varScale="1">
        <p:scale>
          <a:sx n="151" d="100"/>
          <a:sy n="151" d="100"/>
        </p:scale>
        <p:origin x="810" y="114"/>
      </p:cViewPr>
      <p:guideLst>
        <p:guide orient="horz" pos="171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3804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47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5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4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lya Gavrilov" userId="0427a5865613f4a0" providerId="LiveId" clId="{78B065D6-2B2B-414A-B458-B0C8DFA3EA21}"/>
    <pc:docChg chg="undo custSel addSld delSld modSld modMainMaster">
      <pc:chgData name="Ilya Gavrilov" userId="0427a5865613f4a0" providerId="LiveId" clId="{78B065D6-2B2B-414A-B458-B0C8DFA3EA21}" dt="2020-09-13T23:05:06.856" v="1595" actId="20577"/>
      <pc:docMkLst>
        <pc:docMk/>
      </pc:docMkLst>
      <pc:sldChg chg="modSp">
        <pc:chgData name="Ilya Gavrilov" userId="0427a5865613f4a0" providerId="LiveId" clId="{78B065D6-2B2B-414A-B458-B0C8DFA3EA21}" dt="2020-09-13T22:55:35.924" v="1477"/>
        <pc:sldMkLst>
          <pc:docMk/>
          <pc:sldMk cId="2177551238" sldId="256"/>
        </pc:sldMkLst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2177551238" sldId="256"/>
            <ac:spMk id="4" creationId="{FDA41BBF-0DB3-466F-819E-329D0D929762}"/>
          </ac:spMkLst>
        </pc:spChg>
      </pc:sldChg>
      <pc:sldChg chg="addSp delSp modSp mod">
        <pc:chgData name="Ilya Gavrilov" userId="0427a5865613f4a0" providerId="LiveId" clId="{78B065D6-2B2B-414A-B458-B0C8DFA3EA21}" dt="2020-09-13T21:30:03.288" v="31" actId="478"/>
        <pc:sldMkLst>
          <pc:docMk/>
          <pc:sldMk cId="1809234494" sldId="257"/>
        </pc:sldMkLst>
        <pc:spChg chg="add del mod">
          <ac:chgData name="Ilya Gavrilov" userId="0427a5865613f4a0" providerId="LiveId" clId="{78B065D6-2B2B-414A-B458-B0C8DFA3EA21}" dt="2020-09-13T21:30:03.288" v="31" actId="478"/>
          <ac:spMkLst>
            <pc:docMk/>
            <pc:sldMk cId="1809234494" sldId="257"/>
            <ac:spMk id="3" creationId="{F1E686DF-1F1D-4A2B-95F6-99FB64AC5815}"/>
          </ac:spMkLst>
        </pc:spChg>
        <pc:spChg chg="del mod">
          <ac:chgData name="Ilya Gavrilov" userId="0427a5865613f4a0" providerId="LiveId" clId="{78B065D6-2B2B-414A-B458-B0C8DFA3EA21}" dt="2020-09-13T21:30:01.747" v="30" actId="478"/>
          <ac:spMkLst>
            <pc:docMk/>
            <pc:sldMk cId="1809234494" sldId="257"/>
            <ac:spMk id="5" creationId="{B86020A6-C65F-4A0E-96B4-BF19C891F68F}"/>
          </ac:spMkLst>
        </pc:spChg>
        <pc:spChg chg="mod">
          <ac:chgData name="Ilya Gavrilov" userId="0427a5865613f4a0" providerId="LiveId" clId="{78B065D6-2B2B-414A-B458-B0C8DFA3EA21}" dt="2020-09-13T21:00:25.431" v="1" actId="20577"/>
          <ac:spMkLst>
            <pc:docMk/>
            <pc:sldMk cId="1809234494" sldId="257"/>
            <ac:spMk id="6" creationId="{949042E3-5B14-49F2-9042-DB801AE35BE5}"/>
          </ac:spMkLst>
        </pc:spChg>
      </pc:sldChg>
      <pc:sldChg chg="modSp mod">
        <pc:chgData name="Ilya Gavrilov" userId="0427a5865613f4a0" providerId="LiveId" clId="{78B065D6-2B2B-414A-B458-B0C8DFA3EA21}" dt="2020-09-13T22:55:35.924" v="1477"/>
        <pc:sldMkLst>
          <pc:docMk/>
          <pc:sldMk cId="3005969299" sldId="258"/>
        </pc:sldMkLst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3005969299" sldId="258"/>
            <ac:spMk id="3" creationId="{B38169EA-2FEC-420C-BACE-3CDDA56D752C}"/>
          </ac:spMkLst>
        </pc:spChg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3005969299" sldId="258"/>
            <ac:spMk id="7" creationId="{00AE37E0-3E79-477F-965C-828BE1447E48}"/>
          </ac:spMkLst>
        </pc:spChg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3005969299" sldId="258"/>
            <ac:spMk id="10" creationId="{5D2D0C7E-7A00-4035-B5B7-34C6287BED7A}"/>
          </ac:spMkLst>
        </pc:spChg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3005969299" sldId="258"/>
            <ac:spMk id="14" creationId="{6EB66119-3EEE-44EA-BBE5-A7EAB10C73AC}"/>
          </ac:spMkLst>
        </pc:spChg>
        <pc:picChg chg="mod">
          <ac:chgData name="Ilya Gavrilov" userId="0427a5865613f4a0" providerId="LiveId" clId="{78B065D6-2B2B-414A-B458-B0C8DFA3EA21}" dt="2020-09-13T22:55:35.924" v="1477"/>
          <ac:picMkLst>
            <pc:docMk/>
            <pc:sldMk cId="3005969299" sldId="258"/>
            <ac:picMk id="12" creationId="{BEBD4932-E63A-4A39-8129-4C4AE73CCAAF}"/>
          </ac:picMkLst>
        </pc:picChg>
        <pc:picChg chg="mod">
          <ac:chgData name="Ilya Gavrilov" userId="0427a5865613f4a0" providerId="LiveId" clId="{78B065D6-2B2B-414A-B458-B0C8DFA3EA21}" dt="2020-09-13T22:55:35.924" v="1477"/>
          <ac:picMkLst>
            <pc:docMk/>
            <pc:sldMk cId="3005969299" sldId="258"/>
            <ac:picMk id="16" creationId="{F605F442-A404-4F3C-B06F-E05903524A52}"/>
          </ac:picMkLst>
        </pc:picChg>
        <pc:picChg chg="mod">
          <ac:chgData name="Ilya Gavrilov" userId="0427a5865613f4a0" providerId="LiveId" clId="{78B065D6-2B2B-414A-B458-B0C8DFA3EA21}" dt="2020-09-13T22:55:35.924" v="1477"/>
          <ac:picMkLst>
            <pc:docMk/>
            <pc:sldMk cId="3005969299" sldId="258"/>
            <ac:picMk id="18" creationId="{AE1E2A44-9EAD-439C-B5FA-CCF8D51FD325}"/>
          </ac:picMkLst>
        </pc:picChg>
      </pc:sldChg>
      <pc:sldChg chg="modSp mod">
        <pc:chgData name="Ilya Gavrilov" userId="0427a5865613f4a0" providerId="LiveId" clId="{78B065D6-2B2B-414A-B458-B0C8DFA3EA21}" dt="2020-09-13T22:55:35.924" v="1477"/>
        <pc:sldMkLst>
          <pc:docMk/>
          <pc:sldMk cId="575618775" sldId="259"/>
        </pc:sldMkLst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575618775" sldId="259"/>
            <ac:spMk id="2" creationId="{1D1AA5B1-04CC-45CE-ADC4-E4C151D185F2}"/>
          </ac:spMkLst>
        </pc:spChg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575618775" sldId="259"/>
            <ac:spMk id="3" creationId="{3CEFB245-04C6-48FB-A538-CA68456D61DE}"/>
          </ac:spMkLst>
        </pc:spChg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575618775" sldId="259"/>
            <ac:spMk id="5" creationId="{51811B27-3F57-470D-93E3-8CDE7D58A4FF}"/>
          </ac:spMkLst>
        </pc:spChg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575618775" sldId="259"/>
            <ac:spMk id="20" creationId="{B8EEA060-01EE-4336-9954-8C9D10D4DA18}"/>
          </ac:spMkLst>
        </pc:spChg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575618775" sldId="259"/>
            <ac:spMk id="22" creationId="{0AF5AA5C-ABF6-4187-BA83-CC07B26051BE}"/>
          </ac:spMkLst>
        </pc:spChg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575618775" sldId="259"/>
            <ac:spMk id="23" creationId="{4073A7EC-DD8D-446A-B885-E028EEF45AEA}"/>
          </ac:spMkLst>
        </pc:spChg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575618775" sldId="259"/>
            <ac:spMk id="25" creationId="{BA190305-D612-4FDF-89C0-EBF7C3A57990}"/>
          </ac:spMkLst>
        </pc:spChg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575618775" sldId="259"/>
            <ac:spMk id="27" creationId="{3FE5040C-0E38-42BF-BC40-9122506F2C87}"/>
          </ac:spMkLst>
        </pc:spChg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575618775" sldId="259"/>
            <ac:spMk id="28" creationId="{4B60E3F2-5B57-4978-B0D1-71A7DB665E2A}"/>
          </ac:spMkLst>
        </pc:spChg>
        <pc:picChg chg="mod">
          <ac:chgData name="Ilya Gavrilov" userId="0427a5865613f4a0" providerId="LiveId" clId="{78B065D6-2B2B-414A-B458-B0C8DFA3EA21}" dt="2020-09-13T22:55:35.924" v="1477"/>
          <ac:picMkLst>
            <pc:docMk/>
            <pc:sldMk cId="575618775" sldId="259"/>
            <ac:picMk id="8" creationId="{C6A3EA18-3A63-4EBF-9D8A-014D01702E32}"/>
          </ac:picMkLst>
        </pc:picChg>
        <pc:picChg chg="mod">
          <ac:chgData name="Ilya Gavrilov" userId="0427a5865613f4a0" providerId="LiveId" clId="{78B065D6-2B2B-414A-B458-B0C8DFA3EA21}" dt="2020-09-13T22:55:35.924" v="1477"/>
          <ac:picMkLst>
            <pc:docMk/>
            <pc:sldMk cId="575618775" sldId="259"/>
            <ac:picMk id="10" creationId="{86819D28-0C6C-403B-AFFF-9AD014459EAD}"/>
          </ac:picMkLst>
        </pc:picChg>
        <pc:picChg chg="mod">
          <ac:chgData name="Ilya Gavrilov" userId="0427a5865613f4a0" providerId="LiveId" clId="{78B065D6-2B2B-414A-B458-B0C8DFA3EA21}" dt="2020-09-13T22:55:35.924" v="1477"/>
          <ac:picMkLst>
            <pc:docMk/>
            <pc:sldMk cId="575618775" sldId="259"/>
            <ac:picMk id="12" creationId="{09BDB0DC-3986-437E-8C9B-8E46CDDBD9D7}"/>
          </ac:picMkLst>
        </pc:picChg>
        <pc:picChg chg="mod">
          <ac:chgData name="Ilya Gavrilov" userId="0427a5865613f4a0" providerId="LiveId" clId="{78B065D6-2B2B-414A-B458-B0C8DFA3EA21}" dt="2020-09-13T22:55:35.924" v="1477"/>
          <ac:picMkLst>
            <pc:docMk/>
            <pc:sldMk cId="575618775" sldId="259"/>
            <ac:picMk id="14" creationId="{59D73900-B5B9-4CD3-949C-91C02CC65C3D}"/>
          </ac:picMkLst>
        </pc:picChg>
        <pc:picChg chg="mod">
          <ac:chgData name="Ilya Gavrilov" userId="0427a5865613f4a0" providerId="LiveId" clId="{78B065D6-2B2B-414A-B458-B0C8DFA3EA21}" dt="2020-09-13T22:55:35.924" v="1477"/>
          <ac:picMkLst>
            <pc:docMk/>
            <pc:sldMk cId="575618775" sldId="259"/>
            <ac:picMk id="16" creationId="{D48F4CBE-5111-47A5-99D9-68C4D25A0349}"/>
          </ac:picMkLst>
        </pc:picChg>
        <pc:picChg chg="mod">
          <ac:chgData name="Ilya Gavrilov" userId="0427a5865613f4a0" providerId="LiveId" clId="{78B065D6-2B2B-414A-B458-B0C8DFA3EA21}" dt="2020-09-13T22:55:35.924" v="1477"/>
          <ac:picMkLst>
            <pc:docMk/>
            <pc:sldMk cId="575618775" sldId="259"/>
            <ac:picMk id="18" creationId="{DE989ECC-ADAD-4B8D-BCE0-20E98FDCF044}"/>
          </ac:picMkLst>
        </pc:picChg>
      </pc:sldChg>
      <pc:sldChg chg="modSp mod">
        <pc:chgData name="Ilya Gavrilov" userId="0427a5865613f4a0" providerId="LiveId" clId="{78B065D6-2B2B-414A-B458-B0C8DFA3EA21}" dt="2020-09-13T22:55:35.924" v="1477"/>
        <pc:sldMkLst>
          <pc:docMk/>
          <pc:sldMk cId="3980182285" sldId="260"/>
        </pc:sldMkLst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3980182285" sldId="260"/>
            <ac:spMk id="2" creationId="{D5C6408E-33F2-4C5E-8177-26E496E57126}"/>
          </ac:spMkLst>
        </pc:spChg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3980182285" sldId="260"/>
            <ac:spMk id="3" creationId="{4CB7099A-F10A-4C0C-A0BB-133D1E824BFE}"/>
          </ac:spMkLst>
        </pc:spChg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3980182285" sldId="260"/>
            <ac:spMk id="5" creationId="{0D175F49-76A6-4B35-B282-2F6FBF726B1E}"/>
          </ac:spMkLst>
        </pc:spChg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3980182285" sldId="260"/>
            <ac:spMk id="12" creationId="{C6C491D1-24E2-44BE-8F45-29B43F2D1BB3}"/>
          </ac:spMkLst>
        </pc:spChg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3980182285" sldId="260"/>
            <ac:spMk id="14" creationId="{866FAAAC-2A86-477F-908A-EF72607E300B}"/>
          </ac:spMkLst>
        </pc:spChg>
        <pc:picChg chg="mod">
          <ac:chgData name="Ilya Gavrilov" userId="0427a5865613f4a0" providerId="LiveId" clId="{78B065D6-2B2B-414A-B458-B0C8DFA3EA21}" dt="2020-09-13T22:55:35.924" v="1477"/>
          <ac:picMkLst>
            <pc:docMk/>
            <pc:sldMk cId="3980182285" sldId="260"/>
            <ac:picMk id="8" creationId="{4AAC27BD-7D6D-42AD-8A63-AE1AB80EC7F3}"/>
          </ac:picMkLst>
        </pc:picChg>
        <pc:picChg chg="mod">
          <ac:chgData name="Ilya Gavrilov" userId="0427a5865613f4a0" providerId="LiveId" clId="{78B065D6-2B2B-414A-B458-B0C8DFA3EA21}" dt="2020-09-13T22:55:35.924" v="1477"/>
          <ac:picMkLst>
            <pc:docMk/>
            <pc:sldMk cId="3980182285" sldId="260"/>
            <ac:picMk id="10" creationId="{673743D4-2FA1-4890-B9E2-955B3494F847}"/>
          </ac:picMkLst>
        </pc:picChg>
      </pc:sldChg>
      <pc:sldChg chg="modSp del mod">
        <pc:chgData name="Ilya Gavrilov" userId="0427a5865613f4a0" providerId="LiveId" clId="{78B065D6-2B2B-414A-B458-B0C8DFA3EA21}" dt="2020-09-13T22:29:07.147" v="1103" actId="47"/>
        <pc:sldMkLst>
          <pc:docMk/>
          <pc:sldMk cId="3051209149" sldId="261"/>
        </pc:sldMkLst>
        <pc:spChg chg="mod">
          <ac:chgData name="Ilya Gavrilov" userId="0427a5865613f4a0" providerId="LiveId" clId="{78B065D6-2B2B-414A-B458-B0C8DFA3EA21}" dt="2020-09-13T21:29:07.616" v="9" actId="20577"/>
          <ac:spMkLst>
            <pc:docMk/>
            <pc:sldMk cId="3051209149" sldId="261"/>
            <ac:spMk id="8" creationId="{D35229FA-B606-40FE-A925-98D2261EC6DA}"/>
          </ac:spMkLst>
        </pc:spChg>
      </pc:sldChg>
      <pc:sldChg chg="modSp mod">
        <pc:chgData name="Ilya Gavrilov" userId="0427a5865613f4a0" providerId="LiveId" clId="{78B065D6-2B2B-414A-B458-B0C8DFA3EA21}" dt="2020-09-13T22:55:35.924" v="1477"/>
        <pc:sldMkLst>
          <pc:docMk/>
          <pc:sldMk cId="4279372328" sldId="262"/>
        </pc:sldMkLst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4279372328" sldId="262"/>
            <ac:spMk id="2" creationId="{0FDB8095-179A-41ED-9D42-B055B4405E52}"/>
          </ac:spMkLst>
        </pc:spChg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4279372328" sldId="262"/>
            <ac:spMk id="3" creationId="{DA8B18E8-7C37-4F08-BA4E-533306A28A8B}"/>
          </ac:spMkLst>
        </pc:spChg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4279372328" sldId="262"/>
            <ac:spMk id="5" creationId="{B3B840BE-B052-4E90-8BCF-BD55C6D2D976}"/>
          </ac:spMkLst>
        </pc:spChg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4279372328" sldId="262"/>
            <ac:spMk id="12" creationId="{EB6AC644-7E6E-4C48-BB35-C21D5A185493}"/>
          </ac:spMkLst>
        </pc:spChg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4279372328" sldId="262"/>
            <ac:spMk id="14" creationId="{22F9C729-76ED-4332-BCF9-88A4E6E11DCD}"/>
          </ac:spMkLst>
        </pc:spChg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4279372328" sldId="262"/>
            <ac:spMk id="16" creationId="{FEAA1DFD-2AAC-47BE-84C8-67DFDEE9D705}"/>
          </ac:spMkLst>
        </pc:spChg>
        <pc:picChg chg="mod">
          <ac:chgData name="Ilya Gavrilov" userId="0427a5865613f4a0" providerId="LiveId" clId="{78B065D6-2B2B-414A-B458-B0C8DFA3EA21}" dt="2020-09-13T22:55:35.924" v="1477"/>
          <ac:picMkLst>
            <pc:docMk/>
            <pc:sldMk cId="4279372328" sldId="262"/>
            <ac:picMk id="10" creationId="{BCD56FF5-5C5E-4208-9C8A-C6FCA726BE01}"/>
          </ac:picMkLst>
        </pc:picChg>
        <pc:picChg chg="mod">
          <ac:chgData name="Ilya Gavrilov" userId="0427a5865613f4a0" providerId="LiveId" clId="{78B065D6-2B2B-414A-B458-B0C8DFA3EA21}" dt="2020-09-13T22:55:35.924" v="1477"/>
          <ac:picMkLst>
            <pc:docMk/>
            <pc:sldMk cId="4279372328" sldId="262"/>
            <ac:picMk id="18" creationId="{2ECF5EE6-7871-4EA0-8728-6599CD930360}"/>
          </ac:picMkLst>
        </pc:picChg>
        <pc:picChg chg="mod">
          <ac:chgData name="Ilya Gavrilov" userId="0427a5865613f4a0" providerId="LiveId" clId="{78B065D6-2B2B-414A-B458-B0C8DFA3EA21}" dt="2020-09-13T22:55:35.924" v="1477"/>
          <ac:picMkLst>
            <pc:docMk/>
            <pc:sldMk cId="4279372328" sldId="262"/>
            <ac:picMk id="20" creationId="{E554DAD8-671C-463A-B0C1-4E5EA7C0833C}"/>
          </ac:picMkLst>
        </pc:picChg>
        <pc:picChg chg="mod">
          <ac:chgData name="Ilya Gavrilov" userId="0427a5865613f4a0" providerId="LiveId" clId="{78B065D6-2B2B-414A-B458-B0C8DFA3EA21}" dt="2020-09-13T22:55:35.924" v="1477"/>
          <ac:picMkLst>
            <pc:docMk/>
            <pc:sldMk cId="4279372328" sldId="262"/>
            <ac:picMk id="22" creationId="{BDE7499A-A954-498F-88E2-4E7E9332E1E8}"/>
          </ac:picMkLst>
        </pc:picChg>
      </pc:sldChg>
      <pc:sldChg chg="modSp mod">
        <pc:chgData name="Ilya Gavrilov" userId="0427a5865613f4a0" providerId="LiveId" clId="{78B065D6-2B2B-414A-B458-B0C8DFA3EA21}" dt="2020-09-13T22:55:35.924" v="1477"/>
        <pc:sldMkLst>
          <pc:docMk/>
          <pc:sldMk cId="3345365158" sldId="263"/>
        </pc:sldMkLst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3345365158" sldId="263"/>
            <ac:spMk id="3" creationId="{3B657326-7733-4C6A-A0D1-594681905378}"/>
          </ac:spMkLst>
        </pc:spChg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3345365158" sldId="263"/>
            <ac:spMk id="5" creationId="{858E7070-3005-434D-B630-FB17F857BF7E}"/>
          </ac:spMkLst>
        </pc:spChg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3345365158" sldId="263"/>
            <ac:spMk id="10" creationId="{9899A311-1C8D-4E4E-A5CD-36CD3344B8DB}"/>
          </ac:spMkLst>
        </pc:spChg>
        <pc:picChg chg="mod">
          <ac:chgData name="Ilya Gavrilov" userId="0427a5865613f4a0" providerId="LiveId" clId="{78B065D6-2B2B-414A-B458-B0C8DFA3EA21}" dt="2020-09-13T22:55:35.924" v="1477"/>
          <ac:picMkLst>
            <pc:docMk/>
            <pc:sldMk cId="3345365158" sldId="263"/>
            <ac:picMk id="8" creationId="{A2D8ACD1-92BF-4198-B60F-0630C018A902}"/>
          </ac:picMkLst>
        </pc:picChg>
      </pc:sldChg>
      <pc:sldChg chg="modSp mod">
        <pc:chgData name="Ilya Gavrilov" userId="0427a5865613f4a0" providerId="LiveId" clId="{78B065D6-2B2B-414A-B458-B0C8DFA3EA21}" dt="2020-09-13T22:55:35.924" v="1477"/>
        <pc:sldMkLst>
          <pc:docMk/>
          <pc:sldMk cId="3219113278" sldId="264"/>
        </pc:sldMkLst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3219113278" sldId="264"/>
            <ac:spMk id="3" creationId="{AD87A4A0-F8B5-4639-9257-12ED2F0C5AA3}"/>
          </ac:spMkLst>
        </pc:spChg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3219113278" sldId="264"/>
            <ac:spMk id="5" creationId="{7A9B63D6-B494-4E41-BBED-2264D7283EC1}"/>
          </ac:spMkLst>
        </pc:spChg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3219113278" sldId="264"/>
            <ac:spMk id="8" creationId="{772D12DF-382D-4808-97C0-E9C45035A498}"/>
          </ac:spMkLst>
        </pc:spChg>
        <pc:picChg chg="mod">
          <ac:chgData name="Ilya Gavrilov" userId="0427a5865613f4a0" providerId="LiveId" clId="{78B065D6-2B2B-414A-B458-B0C8DFA3EA21}" dt="2020-09-13T22:55:35.924" v="1477"/>
          <ac:picMkLst>
            <pc:docMk/>
            <pc:sldMk cId="3219113278" sldId="264"/>
            <ac:picMk id="10" creationId="{3F6D35AE-D126-468A-8273-D2212D405B75}"/>
          </ac:picMkLst>
        </pc:picChg>
        <pc:picChg chg="mod">
          <ac:chgData name="Ilya Gavrilov" userId="0427a5865613f4a0" providerId="LiveId" clId="{78B065D6-2B2B-414A-B458-B0C8DFA3EA21}" dt="2020-09-13T22:55:35.924" v="1477"/>
          <ac:picMkLst>
            <pc:docMk/>
            <pc:sldMk cId="3219113278" sldId="264"/>
            <ac:picMk id="12" creationId="{03D1068B-298D-4ECD-A62D-D7E7DE006AD1}"/>
          </ac:picMkLst>
        </pc:picChg>
      </pc:sldChg>
      <pc:sldChg chg="modSp mod">
        <pc:chgData name="Ilya Gavrilov" userId="0427a5865613f4a0" providerId="LiveId" clId="{78B065D6-2B2B-414A-B458-B0C8DFA3EA21}" dt="2020-09-13T22:55:35.924" v="1477"/>
        <pc:sldMkLst>
          <pc:docMk/>
          <pc:sldMk cId="2955604954" sldId="265"/>
        </pc:sldMkLst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2955604954" sldId="265"/>
            <ac:spMk id="3" creationId="{126A1DFB-47B3-402A-BB16-BDFC8CC4CEDB}"/>
          </ac:spMkLst>
        </pc:spChg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2955604954" sldId="265"/>
            <ac:spMk id="5" creationId="{1F26FBD4-5C63-4AE2-97F4-741077A8A0F2}"/>
          </ac:spMkLst>
        </pc:spChg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2955604954" sldId="265"/>
            <ac:spMk id="8" creationId="{55833B73-D925-4B78-8FD1-5DF967432349}"/>
          </ac:spMkLst>
        </pc:spChg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2955604954" sldId="265"/>
            <ac:spMk id="14" creationId="{E0B123B7-A531-48A1-8A69-BF2F0AFBDECC}"/>
          </ac:spMkLst>
        </pc:spChg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2955604954" sldId="265"/>
            <ac:spMk id="15" creationId="{B12BAAC4-92A5-4CB0-BCC5-F04205883F20}"/>
          </ac:spMkLst>
        </pc:spChg>
        <pc:grpChg chg="mod">
          <ac:chgData name="Ilya Gavrilov" userId="0427a5865613f4a0" providerId="LiveId" clId="{78B065D6-2B2B-414A-B458-B0C8DFA3EA21}" dt="2020-09-13T22:55:35.924" v="1477"/>
          <ac:grpSpMkLst>
            <pc:docMk/>
            <pc:sldMk cId="2955604954" sldId="265"/>
            <ac:grpSpMk id="12" creationId="{89527B3A-09BC-4C9B-8A61-00FEF9179FFD}"/>
          </ac:grpSpMkLst>
        </pc:grpChg>
        <pc:graphicFrameChg chg="mod">
          <ac:chgData name="Ilya Gavrilov" userId="0427a5865613f4a0" providerId="LiveId" clId="{78B065D6-2B2B-414A-B458-B0C8DFA3EA21}" dt="2020-09-13T22:55:35.924" v="1477"/>
          <ac:graphicFrameMkLst>
            <pc:docMk/>
            <pc:sldMk cId="2955604954" sldId="265"/>
            <ac:graphicFrameMk id="11" creationId="{E5C524E9-3444-4253-9FBB-7C60A5694D99}"/>
          </ac:graphicFrameMkLst>
        </pc:graphicFrameChg>
        <pc:picChg chg="mod">
          <ac:chgData name="Ilya Gavrilov" userId="0427a5865613f4a0" providerId="LiveId" clId="{78B065D6-2B2B-414A-B458-B0C8DFA3EA21}" dt="2020-09-13T22:55:35.924" v="1477"/>
          <ac:picMkLst>
            <pc:docMk/>
            <pc:sldMk cId="2955604954" sldId="265"/>
            <ac:picMk id="10" creationId="{E900D0D9-04F8-44BF-A999-B6769B4C6FD9}"/>
          </ac:picMkLst>
        </pc:picChg>
        <pc:picChg chg="mod">
          <ac:chgData name="Ilya Gavrilov" userId="0427a5865613f4a0" providerId="LiveId" clId="{78B065D6-2B2B-414A-B458-B0C8DFA3EA21}" dt="2020-09-13T22:55:35.924" v="1477"/>
          <ac:picMkLst>
            <pc:docMk/>
            <pc:sldMk cId="2955604954" sldId="265"/>
            <ac:picMk id="13" creationId="{4CB340F0-C5D0-478C-B2CC-EE942BDFEE31}"/>
          </ac:picMkLst>
        </pc:picChg>
      </pc:sldChg>
      <pc:sldChg chg="delSp modSp add mod">
        <pc:chgData name="Ilya Gavrilov" userId="0427a5865613f4a0" providerId="LiveId" clId="{78B065D6-2B2B-414A-B458-B0C8DFA3EA21}" dt="2020-09-13T21:30:06.394" v="32" actId="478"/>
        <pc:sldMkLst>
          <pc:docMk/>
          <pc:sldMk cId="251237513" sldId="266"/>
        </pc:sldMkLst>
        <pc:spChg chg="del">
          <ac:chgData name="Ilya Gavrilov" userId="0427a5865613f4a0" providerId="LiveId" clId="{78B065D6-2B2B-414A-B458-B0C8DFA3EA21}" dt="2020-09-13T21:30:06.394" v="32" actId="478"/>
          <ac:spMkLst>
            <pc:docMk/>
            <pc:sldMk cId="251237513" sldId="266"/>
            <ac:spMk id="5" creationId="{B86020A6-C65F-4A0E-96B4-BF19C891F68F}"/>
          </ac:spMkLst>
        </pc:spChg>
        <pc:spChg chg="mod">
          <ac:chgData name="Ilya Gavrilov" userId="0427a5865613f4a0" providerId="LiveId" clId="{78B065D6-2B2B-414A-B458-B0C8DFA3EA21}" dt="2020-09-13T21:28:55.269" v="4" actId="113"/>
          <ac:spMkLst>
            <pc:docMk/>
            <pc:sldMk cId="251237513" sldId="266"/>
            <ac:spMk id="6" creationId="{949042E3-5B14-49F2-9042-DB801AE35BE5}"/>
          </ac:spMkLst>
        </pc:spChg>
      </pc:sldChg>
      <pc:sldChg chg="delSp modSp add mod">
        <pc:chgData name="Ilya Gavrilov" userId="0427a5865613f4a0" providerId="LiveId" clId="{78B065D6-2B2B-414A-B458-B0C8DFA3EA21}" dt="2020-09-13T21:30:21.131" v="35" actId="113"/>
        <pc:sldMkLst>
          <pc:docMk/>
          <pc:sldMk cId="1807936461" sldId="267"/>
        </pc:sldMkLst>
        <pc:spChg chg="del">
          <ac:chgData name="Ilya Gavrilov" userId="0427a5865613f4a0" providerId="LiveId" clId="{78B065D6-2B2B-414A-B458-B0C8DFA3EA21}" dt="2020-09-13T21:30:13.943" v="33" actId="478"/>
          <ac:spMkLst>
            <pc:docMk/>
            <pc:sldMk cId="1807936461" sldId="267"/>
            <ac:spMk id="5" creationId="{B86020A6-C65F-4A0E-96B4-BF19C891F68F}"/>
          </ac:spMkLst>
        </pc:spChg>
        <pc:spChg chg="mod">
          <ac:chgData name="Ilya Gavrilov" userId="0427a5865613f4a0" providerId="LiveId" clId="{78B065D6-2B2B-414A-B458-B0C8DFA3EA21}" dt="2020-09-13T21:30:21.131" v="35" actId="113"/>
          <ac:spMkLst>
            <pc:docMk/>
            <pc:sldMk cId="1807936461" sldId="267"/>
            <ac:spMk id="6" creationId="{949042E3-5B14-49F2-9042-DB801AE35BE5}"/>
          </ac:spMkLst>
        </pc:spChg>
      </pc:sldChg>
      <pc:sldChg chg="addSp delSp modSp new mod modClrScheme chgLayout">
        <pc:chgData name="Ilya Gavrilov" userId="0427a5865613f4a0" providerId="LiveId" clId="{78B065D6-2B2B-414A-B458-B0C8DFA3EA21}" dt="2020-09-13T22:55:35.924" v="1477"/>
        <pc:sldMkLst>
          <pc:docMk/>
          <pc:sldMk cId="3648100070" sldId="268"/>
        </pc:sldMkLst>
        <pc:spChg chg="del mod ord">
          <ac:chgData name="Ilya Gavrilov" userId="0427a5865613f4a0" providerId="LiveId" clId="{78B065D6-2B2B-414A-B458-B0C8DFA3EA21}" dt="2020-09-13T21:31:35.674" v="37" actId="700"/>
          <ac:spMkLst>
            <pc:docMk/>
            <pc:sldMk cId="3648100070" sldId="268"/>
            <ac:spMk id="2" creationId="{C8C829F6-BEA1-440F-9D0A-C7C8884D6AED}"/>
          </ac:spMkLst>
        </pc:spChg>
        <pc:spChg chg="mod ord">
          <ac:chgData name="Ilya Gavrilov" userId="0427a5865613f4a0" providerId="LiveId" clId="{78B065D6-2B2B-414A-B458-B0C8DFA3EA21}" dt="2020-09-13T22:55:35.924" v="1477"/>
          <ac:spMkLst>
            <pc:docMk/>
            <pc:sldMk cId="3648100070" sldId="268"/>
            <ac:spMk id="3" creationId="{79243D91-60F3-4754-BAA8-8936E9B73134}"/>
          </ac:spMkLst>
        </pc:spChg>
        <pc:spChg chg="del mod ord">
          <ac:chgData name="Ilya Gavrilov" userId="0427a5865613f4a0" providerId="LiveId" clId="{78B065D6-2B2B-414A-B458-B0C8DFA3EA21}" dt="2020-09-13T21:31:35.674" v="37" actId="700"/>
          <ac:spMkLst>
            <pc:docMk/>
            <pc:sldMk cId="3648100070" sldId="268"/>
            <ac:spMk id="4" creationId="{BB8BF1EA-D948-4150-A9CD-A1BADBF4781E}"/>
          </ac:spMkLst>
        </pc:spChg>
        <pc:spChg chg="add mod ord">
          <ac:chgData name="Ilya Gavrilov" userId="0427a5865613f4a0" providerId="LiveId" clId="{78B065D6-2B2B-414A-B458-B0C8DFA3EA21}" dt="2020-09-13T21:40:05.136" v="43" actId="20577"/>
          <ac:spMkLst>
            <pc:docMk/>
            <pc:sldMk cId="3648100070" sldId="268"/>
            <ac:spMk id="5" creationId="{05F37E15-AE6B-425D-83BD-FC168C4656BF}"/>
          </ac:spMkLst>
        </pc:spChg>
        <pc:spChg chg="add del mod ord">
          <ac:chgData name="Ilya Gavrilov" userId="0427a5865613f4a0" providerId="LiveId" clId="{78B065D6-2B2B-414A-B458-B0C8DFA3EA21}" dt="2020-09-13T21:48:57.496" v="44" actId="478"/>
          <ac:spMkLst>
            <pc:docMk/>
            <pc:sldMk cId="3648100070" sldId="268"/>
            <ac:spMk id="6" creationId="{997822B0-F69B-4E59-80A3-00EC8A264C0A}"/>
          </ac:spMkLst>
        </pc:spChg>
        <pc:spChg chg="add mod ord">
          <ac:chgData name="Ilya Gavrilov" userId="0427a5865613f4a0" providerId="LiveId" clId="{78B065D6-2B2B-414A-B458-B0C8DFA3EA21}" dt="2020-09-13T22:55:35.924" v="1477"/>
          <ac:spMkLst>
            <pc:docMk/>
            <pc:sldMk cId="3648100070" sldId="268"/>
            <ac:spMk id="7" creationId="{2E3B077A-1191-4614-8444-BFCAD7A86CE5}"/>
          </ac:spMkLst>
        </pc:spChg>
        <pc:spChg chg="add del mod ord">
          <ac:chgData name="Ilya Gavrilov" userId="0427a5865613f4a0" providerId="LiveId" clId="{78B065D6-2B2B-414A-B458-B0C8DFA3EA21}" dt="2020-09-13T21:57:04.560" v="145" actId="478"/>
          <ac:spMkLst>
            <pc:docMk/>
            <pc:sldMk cId="3648100070" sldId="268"/>
            <ac:spMk id="8" creationId="{95704EE0-6A2E-4623-B8BA-E535E978973D}"/>
          </ac:spMkLst>
        </pc:spChg>
        <pc:spChg chg="add mod">
          <ac:chgData name="Ilya Gavrilov" userId="0427a5865613f4a0" providerId="LiveId" clId="{78B065D6-2B2B-414A-B458-B0C8DFA3EA21}" dt="2020-09-13T22:55:35.924" v="1477"/>
          <ac:spMkLst>
            <pc:docMk/>
            <pc:sldMk cId="3648100070" sldId="268"/>
            <ac:spMk id="12" creationId="{39966E34-0B29-4D6C-862D-7AEA6A3E365E}"/>
          </ac:spMkLst>
        </pc:spChg>
        <pc:spChg chg="add mod">
          <ac:chgData name="Ilya Gavrilov" userId="0427a5865613f4a0" providerId="LiveId" clId="{78B065D6-2B2B-414A-B458-B0C8DFA3EA21}" dt="2020-09-13T22:55:35.924" v="1477"/>
          <ac:spMkLst>
            <pc:docMk/>
            <pc:sldMk cId="3648100070" sldId="268"/>
            <ac:spMk id="14" creationId="{F6E79582-4CA4-428F-BB19-D07D145C7D88}"/>
          </ac:spMkLst>
        </pc:spChg>
        <pc:spChg chg="add mod">
          <ac:chgData name="Ilya Gavrilov" userId="0427a5865613f4a0" providerId="LiveId" clId="{78B065D6-2B2B-414A-B458-B0C8DFA3EA21}" dt="2020-09-13T22:55:35.924" v="1477"/>
          <ac:spMkLst>
            <pc:docMk/>
            <pc:sldMk cId="3648100070" sldId="268"/>
            <ac:spMk id="16" creationId="{81476B76-BFA8-484C-B6AC-F469E5772E24}"/>
          </ac:spMkLst>
        </pc:spChg>
        <pc:spChg chg="add mod">
          <ac:chgData name="Ilya Gavrilov" userId="0427a5865613f4a0" providerId="LiveId" clId="{78B065D6-2B2B-414A-B458-B0C8DFA3EA21}" dt="2020-09-13T22:55:35.924" v="1477"/>
          <ac:spMkLst>
            <pc:docMk/>
            <pc:sldMk cId="3648100070" sldId="268"/>
            <ac:spMk id="18" creationId="{0F77B885-D198-4DDA-AE8E-954D633D33C7}"/>
          </ac:spMkLst>
        </pc:spChg>
        <pc:spChg chg="add mod">
          <ac:chgData name="Ilya Gavrilov" userId="0427a5865613f4a0" providerId="LiveId" clId="{78B065D6-2B2B-414A-B458-B0C8DFA3EA21}" dt="2020-09-13T22:55:35.924" v="1477"/>
          <ac:spMkLst>
            <pc:docMk/>
            <pc:sldMk cId="3648100070" sldId="268"/>
            <ac:spMk id="26" creationId="{B250FE3C-5FD4-4654-8BF7-797D3EC367EF}"/>
          </ac:spMkLst>
        </pc:spChg>
        <pc:spChg chg="add mod">
          <ac:chgData name="Ilya Gavrilov" userId="0427a5865613f4a0" providerId="LiveId" clId="{78B065D6-2B2B-414A-B458-B0C8DFA3EA21}" dt="2020-09-13T22:55:35.924" v="1477"/>
          <ac:spMkLst>
            <pc:docMk/>
            <pc:sldMk cId="3648100070" sldId="268"/>
            <ac:spMk id="28" creationId="{018D48B4-DA78-424E-9433-01F0DFF154B7}"/>
          </ac:spMkLst>
        </pc:spChg>
        <pc:spChg chg="add mod">
          <ac:chgData name="Ilya Gavrilov" userId="0427a5865613f4a0" providerId="LiveId" clId="{78B065D6-2B2B-414A-B458-B0C8DFA3EA21}" dt="2020-09-13T22:55:35.924" v="1477"/>
          <ac:spMkLst>
            <pc:docMk/>
            <pc:sldMk cId="3648100070" sldId="268"/>
            <ac:spMk id="30" creationId="{6B9D3F03-2BEB-4DD1-AFC8-D7492B08A236}"/>
          </ac:spMkLst>
        </pc:spChg>
        <pc:picChg chg="add mod">
          <ac:chgData name="Ilya Gavrilov" userId="0427a5865613f4a0" providerId="LiveId" clId="{78B065D6-2B2B-414A-B458-B0C8DFA3EA21}" dt="2020-09-13T22:55:35.924" v="1477"/>
          <ac:picMkLst>
            <pc:docMk/>
            <pc:sldMk cId="3648100070" sldId="268"/>
            <ac:picMk id="10" creationId="{FF154F23-A788-4C14-845C-4D328512C098}"/>
          </ac:picMkLst>
        </pc:picChg>
        <pc:picChg chg="add mod">
          <ac:chgData name="Ilya Gavrilov" userId="0427a5865613f4a0" providerId="LiveId" clId="{78B065D6-2B2B-414A-B458-B0C8DFA3EA21}" dt="2020-09-13T22:55:35.924" v="1477"/>
          <ac:picMkLst>
            <pc:docMk/>
            <pc:sldMk cId="3648100070" sldId="268"/>
            <ac:picMk id="20" creationId="{D4F3F479-A4C3-40F3-9AAC-C05C7D485EEA}"/>
          </ac:picMkLst>
        </pc:picChg>
        <pc:picChg chg="add mod">
          <ac:chgData name="Ilya Gavrilov" userId="0427a5865613f4a0" providerId="LiveId" clId="{78B065D6-2B2B-414A-B458-B0C8DFA3EA21}" dt="2020-09-13T22:55:35.924" v="1477"/>
          <ac:picMkLst>
            <pc:docMk/>
            <pc:sldMk cId="3648100070" sldId="268"/>
            <ac:picMk id="22" creationId="{874E2EE9-0C9A-437D-BDB6-7D612468A8A2}"/>
          </ac:picMkLst>
        </pc:picChg>
        <pc:picChg chg="add mod">
          <ac:chgData name="Ilya Gavrilov" userId="0427a5865613f4a0" providerId="LiveId" clId="{78B065D6-2B2B-414A-B458-B0C8DFA3EA21}" dt="2020-09-13T22:55:35.924" v="1477"/>
          <ac:picMkLst>
            <pc:docMk/>
            <pc:sldMk cId="3648100070" sldId="268"/>
            <ac:picMk id="24" creationId="{A770345E-BC01-44CF-A8F8-0F5BC498EDFD}"/>
          </ac:picMkLst>
        </pc:picChg>
      </pc:sldChg>
      <pc:sldChg chg="addSp delSp modSp new mod">
        <pc:chgData name="Ilya Gavrilov" userId="0427a5865613f4a0" providerId="LiveId" clId="{78B065D6-2B2B-414A-B458-B0C8DFA3EA21}" dt="2020-09-13T22:55:35.924" v="1477"/>
        <pc:sldMkLst>
          <pc:docMk/>
          <pc:sldMk cId="3078475560" sldId="269"/>
        </pc:sldMkLst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3078475560" sldId="269"/>
            <ac:spMk id="2" creationId="{45CFDA4C-FAF1-4018-A7F1-C9A9DBF673C0}"/>
          </ac:spMkLst>
        </pc:spChg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3078475560" sldId="269"/>
            <ac:spMk id="3" creationId="{A937CBE1-B54F-44FA-BA49-871440D0EFB9}"/>
          </ac:spMkLst>
        </pc:spChg>
        <pc:spChg chg="del">
          <ac:chgData name="Ilya Gavrilov" userId="0427a5865613f4a0" providerId="LiveId" clId="{78B065D6-2B2B-414A-B458-B0C8DFA3EA21}" dt="2020-09-13T22:00:58.792" v="287" actId="478"/>
          <ac:spMkLst>
            <pc:docMk/>
            <pc:sldMk cId="3078475560" sldId="269"/>
            <ac:spMk id="4" creationId="{8F65D8A4-799F-4161-A2CF-A57FBE8C7B11}"/>
          </ac:spMkLst>
        </pc:spChg>
        <pc:spChg chg="mod">
          <ac:chgData name="Ilya Gavrilov" userId="0427a5865613f4a0" providerId="LiveId" clId="{78B065D6-2B2B-414A-B458-B0C8DFA3EA21}" dt="2020-09-13T22:05:53.395" v="342"/>
          <ac:spMkLst>
            <pc:docMk/>
            <pc:sldMk cId="3078475560" sldId="269"/>
            <ac:spMk id="5" creationId="{6B43B0E6-924E-43D3-AD94-A8171D502DBA}"/>
          </ac:spMkLst>
        </pc:spChg>
        <pc:spChg chg="del">
          <ac:chgData name="Ilya Gavrilov" userId="0427a5865613f4a0" providerId="LiveId" clId="{78B065D6-2B2B-414A-B458-B0C8DFA3EA21}" dt="2020-09-13T22:05:56.703" v="343" actId="478"/>
          <ac:spMkLst>
            <pc:docMk/>
            <pc:sldMk cId="3078475560" sldId="269"/>
            <ac:spMk id="6" creationId="{1A964578-9138-4306-90FE-B83EE33C45F6}"/>
          </ac:spMkLst>
        </pc:spChg>
        <pc:spChg chg="add mod">
          <ac:chgData name="Ilya Gavrilov" userId="0427a5865613f4a0" providerId="LiveId" clId="{78B065D6-2B2B-414A-B458-B0C8DFA3EA21}" dt="2020-09-13T22:55:35.924" v="1477"/>
          <ac:spMkLst>
            <pc:docMk/>
            <pc:sldMk cId="3078475560" sldId="269"/>
            <ac:spMk id="12" creationId="{16B37BBD-8945-4CFC-B24D-C52FCFF647ED}"/>
          </ac:spMkLst>
        </pc:spChg>
        <pc:spChg chg="add mod">
          <ac:chgData name="Ilya Gavrilov" userId="0427a5865613f4a0" providerId="LiveId" clId="{78B065D6-2B2B-414A-B458-B0C8DFA3EA21}" dt="2020-09-13T22:55:35.924" v="1477"/>
          <ac:spMkLst>
            <pc:docMk/>
            <pc:sldMk cId="3078475560" sldId="269"/>
            <ac:spMk id="14" creationId="{8D25C927-A3B0-4896-AE9B-BCEC67FE4C9D}"/>
          </ac:spMkLst>
        </pc:spChg>
        <pc:picChg chg="add mod">
          <ac:chgData name="Ilya Gavrilov" userId="0427a5865613f4a0" providerId="LiveId" clId="{78B065D6-2B2B-414A-B458-B0C8DFA3EA21}" dt="2020-09-13T22:55:35.924" v="1477"/>
          <ac:picMkLst>
            <pc:docMk/>
            <pc:sldMk cId="3078475560" sldId="269"/>
            <ac:picMk id="8" creationId="{69A3D7A5-FFF0-4FC8-8DE9-6C4D6497ACE2}"/>
          </ac:picMkLst>
        </pc:picChg>
        <pc:picChg chg="add mod">
          <ac:chgData name="Ilya Gavrilov" userId="0427a5865613f4a0" providerId="LiveId" clId="{78B065D6-2B2B-414A-B458-B0C8DFA3EA21}" dt="2020-09-13T22:55:35.924" v="1477"/>
          <ac:picMkLst>
            <pc:docMk/>
            <pc:sldMk cId="3078475560" sldId="269"/>
            <ac:picMk id="10" creationId="{B4B86A86-01D7-4863-98E8-11E412C9B419}"/>
          </ac:picMkLst>
        </pc:picChg>
      </pc:sldChg>
      <pc:sldChg chg="addSp delSp modSp new mod">
        <pc:chgData name="Ilya Gavrilov" userId="0427a5865613f4a0" providerId="LiveId" clId="{78B065D6-2B2B-414A-B458-B0C8DFA3EA21}" dt="2020-09-13T22:55:35.924" v="1477"/>
        <pc:sldMkLst>
          <pc:docMk/>
          <pc:sldMk cId="2486318504" sldId="270"/>
        </pc:sldMkLst>
        <pc:spChg chg="del">
          <ac:chgData name="Ilya Gavrilov" userId="0427a5865613f4a0" providerId="LiveId" clId="{78B065D6-2B2B-414A-B458-B0C8DFA3EA21}" dt="2020-09-13T22:06:26.863" v="345" actId="478"/>
          <ac:spMkLst>
            <pc:docMk/>
            <pc:sldMk cId="2486318504" sldId="270"/>
            <ac:spMk id="2" creationId="{0EA47B81-19BC-48A9-89C4-BFCCA56F54A5}"/>
          </ac:spMkLst>
        </pc:spChg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2486318504" sldId="270"/>
            <ac:spMk id="3" creationId="{E9F828D8-2F99-4CC1-BA8F-1AC2F51CD44D}"/>
          </ac:spMkLst>
        </pc:spChg>
        <pc:spChg chg="del">
          <ac:chgData name="Ilya Gavrilov" userId="0427a5865613f4a0" providerId="LiveId" clId="{78B065D6-2B2B-414A-B458-B0C8DFA3EA21}" dt="2020-09-13T22:06:36.689" v="350" actId="478"/>
          <ac:spMkLst>
            <pc:docMk/>
            <pc:sldMk cId="2486318504" sldId="270"/>
            <ac:spMk id="4" creationId="{329D878B-EF4F-4020-8D4E-2018CE488D3E}"/>
          </ac:spMkLst>
        </pc:spChg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2486318504" sldId="270"/>
            <ac:spMk id="5" creationId="{681EAA31-2D67-423A-B4B6-75DEA7574285}"/>
          </ac:spMkLst>
        </pc:spChg>
        <pc:spChg chg="del mod">
          <ac:chgData name="Ilya Gavrilov" userId="0427a5865613f4a0" providerId="LiveId" clId="{78B065D6-2B2B-414A-B458-B0C8DFA3EA21}" dt="2020-09-13T22:06:58.599" v="360" actId="478"/>
          <ac:spMkLst>
            <pc:docMk/>
            <pc:sldMk cId="2486318504" sldId="270"/>
            <ac:spMk id="6" creationId="{9E4C0048-2EB6-46DF-A59A-8697BF58B448}"/>
          </ac:spMkLst>
        </pc:spChg>
        <pc:spChg chg="add mod">
          <ac:chgData name="Ilya Gavrilov" userId="0427a5865613f4a0" providerId="LiveId" clId="{78B065D6-2B2B-414A-B458-B0C8DFA3EA21}" dt="2020-09-13T22:55:35.924" v="1477"/>
          <ac:spMkLst>
            <pc:docMk/>
            <pc:sldMk cId="2486318504" sldId="270"/>
            <ac:spMk id="7" creationId="{F03B7B3B-66D7-443C-A76A-049C77C9D965}"/>
          </ac:spMkLst>
        </pc:spChg>
        <pc:spChg chg="add mod">
          <ac:chgData name="Ilya Gavrilov" userId="0427a5865613f4a0" providerId="LiveId" clId="{78B065D6-2B2B-414A-B458-B0C8DFA3EA21}" dt="2020-09-13T22:55:35.924" v="1477"/>
          <ac:spMkLst>
            <pc:docMk/>
            <pc:sldMk cId="2486318504" sldId="270"/>
            <ac:spMk id="15" creationId="{89B7A686-3FAE-403B-B819-6C8D793A2FF4}"/>
          </ac:spMkLst>
        </pc:spChg>
        <pc:spChg chg="add mod">
          <ac:chgData name="Ilya Gavrilov" userId="0427a5865613f4a0" providerId="LiveId" clId="{78B065D6-2B2B-414A-B458-B0C8DFA3EA21}" dt="2020-09-13T22:55:35.924" v="1477"/>
          <ac:spMkLst>
            <pc:docMk/>
            <pc:sldMk cId="2486318504" sldId="270"/>
            <ac:spMk id="17" creationId="{C43A5D96-8660-4C14-B448-1E81EA4E9B92}"/>
          </ac:spMkLst>
        </pc:spChg>
        <pc:spChg chg="add mod">
          <ac:chgData name="Ilya Gavrilov" userId="0427a5865613f4a0" providerId="LiveId" clId="{78B065D6-2B2B-414A-B458-B0C8DFA3EA21}" dt="2020-09-13T22:55:35.924" v="1477"/>
          <ac:spMkLst>
            <pc:docMk/>
            <pc:sldMk cId="2486318504" sldId="270"/>
            <ac:spMk id="19" creationId="{A1F2BB03-8551-47C7-8E17-7CF067D51434}"/>
          </ac:spMkLst>
        </pc:spChg>
        <pc:picChg chg="add mod">
          <ac:chgData name="Ilya Gavrilov" userId="0427a5865613f4a0" providerId="LiveId" clId="{78B065D6-2B2B-414A-B458-B0C8DFA3EA21}" dt="2020-09-13T22:55:35.924" v="1477"/>
          <ac:picMkLst>
            <pc:docMk/>
            <pc:sldMk cId="2486318504" sldId="270"/>
            <ac:picMk id="9" creationId="{7F0A2263-2CC4-4113-9ACE-543FF27449F8}"/>
          </ac:picMkLst>
        </pc:picChg>
        <pc:picChg chg="add mod">
          <ac:chgData name="Ilya Gavrilov" userId="0427a5865613f4a0" providerId="LiveId" clId="{78B065D6-2B2B-414A-B458-B0C8DFA3EA21}" dt="2020-09-13T22:55:35.924" v="1477"/>
          <ac:picMkLst>
            <pc:docMk/>
            <pc:sldMk cId="2486318504" sldId="270"/>
            <ac:picMk id="11" creationId="{74DABAAC-6416-4AAB-8867-4B601939C50C}"/>
          </ac:picMkLst>
        </pc:picChg>
        <pc:picChg chg="add mod">
          <ac:chgData name="Ilya Gavrilov" userId="0427a5865613f4a0" providerId="LiveId" clId="{78B065D6-2B2B-414A-B458-B0C8DFA3EA21}" dt="2020-09-13T22:55:35.924" v="1477"/>
          <ac:picMkLst>
            <pc:docMk/>
            <pc:sldMk cId="2486318504" sldId="270"/>
            <ac:picMk id="13" creationId="{976FAC09-1EB5-44C1-B380-95864E8F1640}"/>
          </ac:picMkLst>
        </pc:picChg>
      </pc:sldChg>
      <pc:sldChg chg="addSp delSp modSp new mod">
        <pc:chgData name="Ilya Gavrilov" userId="0427a5865613f4a0" providerId="LiveId" clId="{78B065D6-2B2B-414A-B458-B0C8DFA3EA21}" dt="2020-09-13T22:55:35.924" v="1477"/>
        <pc:sldMkLst>
          <pc:docMk/>
          <pc:sldMk cId="56279820" sldId="271"/>
        </pc:sldMkLst>
        <pc:spChg chg="del">
          <ac:chgData name="Ilya Gavrilov" userId="0427a5865613f4a0" providerId="LiveId" clId="{78B065D6-2B2B-414A-B458-B0C8DFA3EA21}" dt="2020-09-13T22:10:31.423" v="572" actId="478"/>
          <ac:spMkLst>
            <pc:docMk/>
            <pc:sldMk cId="56279820" sldId="271"/>
            <ac:spMk id="2" creationId="{0A203A08-7FE9-443F-AD64-CE3F3E781970}"/>
          </ac:spMkLst>
        </pc:spChg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56279820" sldId="271"/>
            <ac:spMk id="3" creationId="{4478CD9F-D836-427E-881C-B8EC4839E023}"/>
          </ac:spMkLst>
        </pc:spChg>
        <pc:spChg chg="del">
          <ac:chgData name="Ilya Gavrilov" userId="0427a5865613f4a0" providerId="LiveId" clId="{78B065D6-2B2B-414A-B458-B0C8DFA3EA21}" dt="2020-09-13T22:10:18.783" v="571" actId="478"/>
          <ac:spMkLst>
            <pc:docMk/>
            <pc:sldMk cId="56279820" sldId="271"/>
            <ac:spMk id="4" creationId="{BC84E6A4-44FB-4AAD-A8B7-D2506609CA87}"/>
          </ac:spMkLst>
        </pc:spChg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56279820" sldId="271"/>
            <ac:spMk id="5" creationId="{661FB800-66F7-4BCD-A7C4-32B6DB386F23}"/>
          </ac:spMkLst>
        </pc:spChg>
        <pc:spChg chg="del mod">
          <ac:chgData name="Ilya Gavrilov" userId="0427a5865613f4a0" providerId="LiveId" clId="{78B065D6-2B2B-414A-B458-B0C8DFA3EA21}" dt="2020-09-13T22:20:00.007" v="763" actId="478"/>
          <ac:spMkLst>
            <pc:docMk/>
            <pc:sldMk cId="56279820" sldId="271"/>
            <ac:spMk id="6" creationId="{598827BC-C0DA-4A47-8174-851DB895AF81}"/>
          </ac:spMkLst>
        </pc:spChg>
        <pc:spChg chg="add mod">
          <ac:chgData name="Ilya Gavrilov" userId="0427a5865613f4a0" providerId="LiveId" clId="{78B065D6-2B2B-414A-B458-B0C8DFA3EA21}" dt="2020-09-13T22:55:35.924" v="1477"/>
          <ac:spMkLst>
            <pc:docMk/>
            <pc:sldMk cId="56279820" sldId="271"/>
            <ac:spMk id="7" creationId="{45448BC5-6568-420B-B45E-051A5449B835}"/>
          </ac:spMkLst>
        </pc:spChg>
        <pc:spChg chg="add del">
          <ac:chgData name="Ilya Gavrilov" userId="0427a5865613f4a0" providerId="LiveId" clId="{78B065D6-2B2B-414A-B458-B0C8DFA3EA21}" dt="2020-09-13T22:11:41.325" v="630" actId="22"/>
          <ac:spMkLst>
            <pc:docMk/>
            <pc:sldMk cId="56279820" sldId="271"/>
            <ac:spMk id="11" creationId="{6E0691E1-45CC-4BC0-9A27-3E4A7A799CA3}"/>
          </ac:spMkLst>
        </pc:spChg>
        <pc:spChg chg="add mod">
          <ac:chgData name="Ilya Gavrilov" userId="0427a5865613f4a0" providerId="LiveId" clId="{78B065D6-2B2B-414A-B458-B0C8DFA3EA21}" dt="2020-09-13T22:55:35.924" v="1477"/>
          <ac:spMkLst>
            <pc:docMk/>
            <pc:sldMk cId="56279820" sldId="271"/>
            <ac:spMk id="19" creationId="{2DBCFCEB-EE2F-4364-B7AD-2A2FB0DA5936}"/>
          </ac:spMkLst>
        </pc:spChg>
        <pc:spChg chg="add mod">
          <ac:chgData name="Ilya Gavrilov" userId="0427a5865613f4a0" providerId="LiveId" clId="{78B065D6-2B2B-414A-B458-B0C8DFA3EA21}" dt="2020-09-13T22:55:35.924" v="1477"/>
          <ac:spMkLst>
            <pc:docMk/>
            <pc:sldMk cId="56279820" sldId="271"/>
            <ac:spMk id="20" creationId="{2714AAE6-443E-4A7D-927F-C4098016753E}"/>
          </ac:spMkLst>
        </pc:spChg>
        <pc:graphicFrameChg chg="add del">
          <ac:chgData name="Ilya Gavrilov" userId="0427a5865613f4a0" providerId="LiveId" clId="{78B065D6-2B2B-414A-B458-B0C8DFA3EA21}" dt="2020-09-13T22:11:41.325" v="630" actId="22"/>
          <ac:graphicFrameMkLst>
            <pc:docMk/>
            <pc:sldMk cId="56279820" sldId="271"/>
            <ac:graphicFrameMk id="9" creationId="{32D9D37F-2108-4293-902B-F19A100DF4F7}"/>
          </ac:graphicFrameMkLst>
        </pc:graphicFrameChg>
        <pc:picChg chg="add del mod">
          <ac:chgData name="Ilya Gavrilov" userId="0427a5865613f4a0" providerId="LiveId" clId="{78B065D6-2B2B-414A-B458-B0C8DFA3EA21}" dt="2020-09-13T22:11:55.383" v="633" actId="478"/>
          <ac:picMkLst>
            <pc:docMk/>
            <pc:sldMk cId="56279820" sldId="271"/>
            <ac:picMk id="13" creationId="{7FFBD438-193E-4291-A6AB-5C549A6B161D}"/>
          </ac:picMkLst>
        </pc:picChg>
        <pc:picChg chg="add mod">
          <ac:chgData name="Ilya Gavrilov" userId="0427a5865613f4a0" providerId="LiveId" clId="{78B065D6-2B2B-414A-B458-B0C8DFA3EA21}" dt="2020-09-13T22:55:35.924" v="1477"/>
          <ac:picMkLst>
            <pc:docMk/>
            <pc:sldMk cId="56279820" sldId="271"/>
            <ac:picMk id="15" creationId="{BEC4E150-143F-4306-86D8-64DC461F2550}"/>
          </ac:picMkLst>
        </pc:picChg>
        <pc:picChg chg="add del mod">
          <ac:chgData name="Ilya Gavrilov" userId="0427a5865613f4a0" providerId="LiveId" clId="{78B065D6-2B2B-414A-B458-B0C8DFA3EA21}" dt="2020-09-13T22:15:40.671" v="645" actId="478"/>
          <ac:picMkLst>
            <pc:docMk/>
            <pc:sldMk cId="56279820" sldId="271"/>
            <ac:picMk id="17" creationId="{3AA89371-28C2-47EC-BDBA-1B286720D347}"/>
          </ac:picMkLst>
        </pc:picChg>
      </pc:sldChg>
      <pc:sldChg chg="add del">
        <pc:chgData name="Ilya Gavrilov" userId="0427a5865613f4a0" providerId="LiveId" clId="{78B065D6-2B2B-414A-B458-B0C8DFA3EA21}" dt="2020-09-13T22:13:52.368" v="640" actId="47"/>
        <pc:sldMkLst>
          <pc:docMk/>
          <pc:sldMk cId="1967628497" sldId="272"/>
        </pc:sldMkLst>
      </pc:sldChg>
      <pc:sldChg chg="addSp delSp modSp new mod">
        <pc:chgData name="Ilya Gavrilov" userId="0427a5865613f4a0" providerId="LiveId" clId="{78B065D6-2B2B-414A-B458-B0C8DFA3EA21}" dt="2020-09-13T22:55:35.924" v="1477"/>
        <pc:sldMkLst>
          <pc:docMk/>
          <pc:sldMk cId="2570724178" sldId="272"/>
        </pc:sldMkLst>
        <pc:spChg chg="del">
          <ac:chgData name="Ilya Gavrilov" userId="0427a5865613f4a0" providerId="LiveId" clId="{78B065D6-2B2B-414A-B458-B0C8DFA3EA21}" dt="2020-09-13T22:20:38.055" v="773" actId="478"/>
          <ac:spMkLst>
            <pc:docMk/>
            <pc:sldMk cId="2570724178" sldId="272"/>
            <ac:spMk id="2" creationId="{72FBC6C6-9A4C-4748-9CF6-E0F490FD207D}"/>
          </ac:spMkLst>
        </pc:spChg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2570724178" sldId="272"/>
            <ac:spMk id="3" creationId="{5585D99A-5A80-4873-B874-ACFA1AB30FAC}"/>
          </ac:spMkLst>
        </pc:spChg>
        <pc:spChg chg="del">
          <ac:chgData name="Ilya Gavrilov" userId="0427a5865613f4a0" providerId="LiveId" clId="{78B065D6-2B2B-414A-B458-B0C8DFA3EA21}" dt="2020-09-13T22:21:19.695" v="800" actId="478"/>
          <ac:spMkLst>
            <pc:docMk/>
            <pc:sldMk cId="2570724178" sldId="272"/>
            <ac:spMk id="4" creationId="{854FFD1D-83AB-4069-939D-6DA5F433BFF1}"/>
          </ac:spMkLst>
        </pc:spChg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2570724178" sldId="272"/>
            <ac:spMk id="5" creationId="{3C2BE80A-8CA2-45D0-BD39-FFEB3D824BE8}"/>
          </ac:spMkLst>
        </pc:spChg>
        <pc:spChg chg="del mod">
          <ac:chgData name="Ilya Gavrilov" userId="0427a5865613f4a0" providerId="LiveId" clId="{78B065D6-2B2B-414A-B458-B0C8DFA3EA21}" dt="2020-09-13T22:30:37.479" v="1264" actId="478"/>
          <ac:spMkLst>
            <pc:docMk/>
            <pc:sldMk cId="2570724178" sldId="272"/>
            <ac:spMk id="6" creationId="{C8F3B428-2D25-43E4-AB4C-5911689C390E}"/>
          </ac:spMkLst>
        </pc:spChg>
        <pc:spChg chg="add del mod">
          <ac:chgData name="Ilya Gavrilov" userId="0427a5865613f4a0" providerId="LiveId" clId="{78B065D6-2B2B-414A-B458-B0C8DFA3EA21}" dt="2020-09-13T22:20:35.626" v="770"/>
          <ac:spMkLst>
            <pc:docMk/>
            <pc:sldMk cId="2570724178" sldId="272"/>
            <ac:spMk id="7" creationId="{06C8A208-C141-47E3-95A5-1B950466B68D}"/>
          </ac:spMkLst>
        </pc:spChg>
        <pc:spChg chg="add mod">
          <ac:chgData name="Ilya Gavrilov" userId="0427a5865613f4a0" providerId="LiveId" clId="{78B065D6-2B2B-414A-B458-B0C8DFA3EA21}" dt="2020-09-13T22:55:35.924" v="1477"/>
          <ac:spMkLst>
            <pc:docMk/>
            <pc:sldMk cId="2570724178" sldId="272"/>
            <ac:spMk id="8" creationId="{0F40A220-2ED8-4F00-96E0-DAD72FA6374F}"/>
          </ac:spMkLst>
        </pc:spChg>
        <pc:spChg chg="add mod">
          <ac:chgData name="Ilya Gavrilov" userId="0427a5865613f4a0" providerId="LiveId" clId="{78B065D6-2B2B-414A-B458-B0C8DFA3EA21}" dt="2020-09-13T22:55:35.924" v="1477"/>
          <ac:spMkLst>
            <pc:docMk/>
            <pc:sldMk cId="2570724178" sldId="272"/>
            <ac:spMk id="14" creationId="{E21158CF-7CDB-49EF-AF81-37CAA22AE474}"/>
          </ac:spMkLst>
        </pc:spChg>
        <pc:spChg chg="add mod">
          <ac:chgData name="Ilya Gavrilov" userId="0427a5865613f4a0" providerId="LiveId" clId="{78B065D6-2B2B-414A-B458-B0C8DFA3EA21}" dt="2020-09-13T22:55:35.924" v="1477"/>
          <ac:spMkLst>
            <pc:docMk/>
            <pc:sldMk cId="2570724178" sldId="272"/>
            <ac:spMk id="16" creationId="{F37D6186-6465-498C-A8B8-FEC534005FC8}"/>
          </ac:spMkLst>
        </pc:spChg>
        <pc:spChg chg="add mod">
          <ac:chgData name="Ilya Gavrilov" userId="0427a5865613f4a0" providerId="LiveId" clId="{78B065D6-2B2B-414A-B458-B0C8DFA3EA21}" dt="2020-09-13T22:55:35.924" v="1477"/>
          <ac:spMkLst>
            <pc:docMk/>
            <pc:sldMk cId="2570724178" sldId="272"/>
            <ac:spMk id="18" creationId="{37947BDB-0BEF-4043-AF02-428E38551461}"/>
          </ac:spMkLst>
        </pc:spChg>
        <pc:spChg chg="add mod">
          <ac:chgData name="Ilya Gavrilov" userId="0427a5865613f4a0" providerId="LiveId" clId="{78B065D6-2B2B-414A-B458-B0C8DFA3EA21}" dt="2020-09-13T22:55:35.924" v="1477"/>
          <ac:spMkLst>
            <pc:docMk/>
            <pc:sldMk cId="2570724178" sldId="272"/>
            <ac:spMk id="20" creationId="{B33691FC-FD3B-4CFB-9388-C94210B670B0}"/>
          </ac:spMkLst>
        </pc:spChg>
        <pc:spChg chg="add mod">
          <ac:chgData name="Ilya Gavrilov" userId="0427a5865613f4a0" providerId="LiveId" clId="{78B065D6-2B2B-414A-B458-B0C8DFA3EA21}" dt="2020-09-13T22:55:35.924" v="1477"/>
          <ac:spMkLst>
            <pc:docMk/>
            <pc:sldMk cId="2570724178" sldId="272"/>
            <ac:spMk id="22" creationId="{71FAFD68-3630-4715-91F0-B9E2F135D2F5}"/>
          </ac:spMkLst>
        </pc:spChg>
        <pc:spChg chg="add mod">
          <ac:chgData name="Ilya Gavrilov" userId="0427a5865613f4a0" providerId="LiveId" clId="{78B065D6-2B2B-414A-B458-B0C8DFA3EA21}" dt="2020-09-13T22:55:35.924" v="1477"/>
          <ac:spMkLst>
            <pc:docMk/>
            <pc:sldMk cId="2570724178" sldId="272"/>
            <ac:spMk id="23" creationId="{ED805400-E518-4A93-B209-6940B71968A4}"/>
          </ac:spMkLst>
        </pc:spChg>
        <pc:spChg chg="add mod">
          <ac:chgData name="Ilya Gavrilov" userId="0427a5865613f4a0" providerId="LiveId" clId="{78B065D6-2B2B-414A-B458-B0C8DFA3EA21}" dt="2020-09-13T22:55:35.924" v="1477"/>
          <ac:spMkLst>
            <pc:docMk/>
            <pc:sldMk cId="2570724178" sldId="272"/>
            <ac:spMk id="25" creationId="{E2C52833-736E-4720-B6AA-8EC169A655E3}"/>
          </ac:spMkLst>
        </pc:spChg>
        <pc:spChg chg="add mod">
          <ac:chgData name="Ilya Gavrilov" userId="0427a5865613f4a0" providerId="LiveId" clId="{78B065D6-2B2B-414A-B458-B0C8DFA3EA21}" dt="2020-09-13T22:55:35.924" v="1477"/>
          <ac:spMkLst>
            <pc:docMk/>
            <pc:sldMk cId="2570724178" sldId="272"/>
            <ac:spMk id="27" creationId="{AD08997A-32DA-4387-A759-92AE3EA3CDDA}"/>
          </ac:spMkLst>
        </pc:spChg>
        <pc:spChg chg="add mod">
          <ac:chgData name="Ilya Gavrilov" userId="0427a5865613f4a0" providerId="LiveId" clId="{78B065D6-2B2B-414A-B458-B0C8DFA3EA21}" dt="2020-09-13T22:55:35.924" v="1477"/>
          <ac:spMkLst>
            <pc:docMk/>
            <pc:sldMk cId="2570724178" sldId="272"/>
            <ac:spMk id="28" creationId="{9060ACAC-2EDC-4815-BC22-04D7F315D029}"/>
          </ac:spMkLst>
        </pc:spChg>
        <pc:spChg chg="add mod">
          <ac:chgData name="Ilya Gavrilov" userId="0427a5865613f4a0" providerId="LiveId" clId="{78B065D6-2B2B-414A-B458-B0C8DFA3EA21}" dt="2020-09-13T22:55:35.924" v="1477"/>
          <ac:spMkLst>
            <pc:docMk/>
            <pc:sldMk cId="2570724178" sldId="272"/>
            <ac:spMk id="29" creationId="{D089162C-4486-44C7-BC42-939056474AC0}"/>
          </ac:spMkLst>
        </pc:spChg>
        <pc:spChg chg="add mod">
          <ac:chgData name="Ilya Gavrilov" userId="0427a5865613f4a0" providerId="LiveId" clId="{78B065D6-2B2B-414A-B458-B0C8DFA3EA21}" dt="2020-09-13T22:55:35.924" v="1477"/>
          <ac:spMkLst>
            <pc:docMk/>
            <pc:sldMk cId="2570724178" sldId="272"/>
            <ac:spMk id="32" creationId="{636582EC-B09F-4888-B486-585E691BA73B}"/>
          </ac:spMkLst>
        </pc:spChg>
        <pc:picChg chg="add del mod modCrop">
          <ac:chgData name="Ilya Gavrilov" userId="0427a5865613f4a0" providerId="LiveId" clId="{78B065D6-2B2B-414A-B458-B0C8DFA3EA21}" dt="2020-09-13T22:31:31.719" v="1293" actId="478"/>
          <ac:picMkLst>
            <pc:docMk/>
            <pc:sldMk cId="2570724178" sldId="272"/>
            <ac:picMk id="10" creationId="{23BD656C-CFF9-465F-A357-653A8E09777B}"/>
          </ac:picMkLst>
        </pc:picChg>
        <pc:picChg chg="add del mod modCrop">
          <ac:chgData name="Ilya Gavrilov" userId="0427a5865613f4a0" providerId="LiveId" clId="{78B065D6-2B2B-414A-B458-B0C8DFA3EA21}" dt="2020-09-13T22:32:23.503" v="1294" actId="478"/>
          <ac:picMkLst>
            <pc:docMk/>
            <pc:sldMk cId="2570724178" sldId="272"/>
            <ac:picMk id="12" creationId="{57AF46AD-98D9-4D0B-98AE-969671D8DCF7}"/>
          </ac:picMkLst>
        </pc:picChg>
        <pc:picChg chg="add mod">
          <ac:chgData name="Ilya Gavrilov" userId="0427a5865613f4a0" providerId="LiveId" clId="{78B065D6-2B2B-414A-B458-B0C8DFA3EA21}" dt="2020-09-13T22:55:35.924" v="1477"/>
          <ac:picMkLst>
            <pc:docMk/>
            <pc:sldMk cId="2570724178" sldId="272"/>
            <ac:picMk id="13" creationId="{ABA04AAE-1164-482C-9CDD-6AEBB7AB0916}"/>
          </ac:picMkLst>
        </pc:picChg>
        <pc:picChg chg="add mod">
          <ac:chgData name="Ilya Gavrilov" userId="0427a5865613f4a0" providerId="LiveId" clId="{78B065D6-2B2B-414A-B458-B0C8DFA3EA21}" dt="2020-09-13T22:55:35.924" v="1477"/>
          <ac:picMkLst>
            <pc:docMk/>
            <pc:sldMk cId="2570724178" sldId="272"/>
            <ac:picMk id="30" creationId="{74204075-433D-4A14-8EA4-257FAAF5A0B4}"/>
          </ac:picMkLst>
        </pc:picChg>
        <pc:cxnChg chg="add mod">
          <ac:chgData name="Ilya Gavrilov" userId="0427a5865613f4a0" providerId="LiveId" clId="{78B065D6-2B2B-414A-B458-B0C8DFA3EA21}" dt="2020-09-13T22:55:35.924" v="1477"/>
          <ac:cxnSpMkLst>
            <pc:docMk/>
            <pc:sldMk cId="2570724178" sldId="272"/>
            <ac:cxnSpMk id="15" creationId="{CDB0DAB7-0352-4282-8369-8E1C09FF4C7E}"/>
          </ac:cxnSpMkLst>
        </pc:cxnChg>
        <pc:cxnChg chg="add mod">
          <ac:chgData name="Ilya Gavrilov" userId="0427a5865613f4a0" providerId="LiveId" clId="{78B065D6-2B2B-414A-B458-B0C8DFA3EA21}" dt="2020-09-13T22:55:35.924" v="1477"/>
          <ac:cxnSpMkLst>
            <pc:docMk/>
            <pc:sldMk cId="2570724178" sldId="272"/>
            <ac:cxnSpMk id="17" creationId="{477959D2-86BE-4E9D-BBAA-C80909A6F2F1}"/>
          </ac:cxnSpMkLst>
        </pc:cxnChg>
        <pc:cxnChg chg="add mod">
          <ac:chgData name="Ilya Gavrilov" userId="0427a5865613f4a0" providerId="LiveId" clId="{78B065D6-2B2B-414A-B458-B0C8DFA3EA21}" dt="2020-09-13T22:55:35.924" v="1477"/>
          <ac:cxnSpMkLst>
            <pc:docMk/>
            <pc:sldMk cId="2570724178" sldId="272"/>
            <ac:cxnSpMk id="19" creationId="{67AA9B5E-D26A-4B73-A2F4-BA2EB1494911}"/>
          </ac:cxnSpMkLst>
        </pc:cxnChg>
        <pc:cxnChg chg="add mod">
          <ac:chgData name="Ilya Gavrilov" userId="0427a5865613f4a0" providerId="LiveId" clId="{78B065D6-2B2B-414A-B458-B0C8DFA3EA21}" dt="2020-09-13T22:55:35.924" v="1477"/>
          <ac:cxnSpMkLst>
            <pc:docMk/>
            <pc:sldMk cId="2570724178" sldId="272"/>
            <ac:cxnSpMk id="21" creationId="{C41F826A-6BC3-4B25-A2B3-E9EBC7A6C4D1}"/>
          </ac:cxnSpMkLst>
        </pc:cxnChg>
        <pc:cxnChg chg="add mod">
          <ac:chgData name="Ilya Gavrilov" userId="0427a5865613f4a0" providerId="LiveId" clId="{78B065D6-2B2B-414A-B458-B0C8DFA3EA21}" dt="2020-09-13T22:55:35.924" v="1477"/>
          <ac:cxnSpMkLst>
            <pc:docMk/>
            <pc:sldMk cId="2570724178" sldId="272"/>
            <ac:cxnSpMk id="24" creationId="{D2A0C1FC-A78C-4EBB-9B49-7F04A66318FC}"/>
          </ac:cxnSpMkLst>
        </pc:cxnChg>
        <pc:cxnChg chg="add mod">
          <ac:chgData name="Ilya Gavrilov" userId="0427a5865613f4a0" providerId="LiveId" clId="{78B065D6-2B2B-414A-B458-B0C8DFA3EA21}" dt="2020-09-13T22:55:35.924" v="1477"/>
          <ac:cxnSpMkLst>
            <pc:docMk/>
            <pc:sldMk cId="2570724178" sldId="272"/>
            <ac:cxnSpMk id="26" creationId="{D3BCC038-DF38-44D7-835A-2BA887872560}"/>
          </ac:cxnSpMkLst>
        </pc:cxnChg>
        <pc:cxnChg chg="add del mod">
          <ac:chgData name="Ilya Gavrilov" userId="0427a5865613f4a0" providerId="LiveId" clId="{78B065D6-2B2B-414A-B458-B0C8DFA3EA21}" dt="2020-09-13T22:35:48.446" v="1341" actId="478"/>
          <ac:cxnSpMkLst>
            <pc:docMk/>
            <pc:sldMk cId="2570724178" sldId="272"/>
            <ac:cxnSpMk id="31" creationId="{8669A74D-08A6-4C03-841A-191ECA5B49BA}"/>
          </ac:cxnSpMkLst>
        </pc:cxnChg>
      </pc:sldChg>
      <pc:sldChg chg="addSp delSp modSp new mod">
        <pc:chgData name="Ilya Gavrilov" userId="0427a5865613f4a0" providerId="LiveId" clId="{78B065D6-2B2B-414A-B458-B0C8DFA3EA21}" dt="2020-09-13T22:55:35.924" v="1477"/>
        <pc:sldMkLst>
          <pc:docMk/>
          <pc:sldMk cId="2903029091" sldId="273"/>
        </pc:sldMkLst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2903029091" sldId="273"/>
            <ac:spMk id="2" creationId="{F0C2F8F2-38D5-4F0B-8D29-CD8FFAC4ED0B}"/>
          </ac:spMkLst>
        </pc:spChg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2903029091" sldId="273"/>
            <ac:spMk id="3" creationId="{72F9CFF8-8B9A-4433-A438-B145B82F4C57}"/>
          </ac:spMkLst>
        </pc:spChg>
        <pc:spChg chg="del">
          <ac:chgData name="Ilya Gavrilov" userId="0427a5865613f4a0" providerId="LiveId" clId="{78B065D6-2B2B-414A-B458-B0C8DFA3EA21}" dt="2020-09-13T22:47:27.745" v="1387" actId="478"/>
          <ac:spMkLst>
            <pc:docMk/>
            <pc:sldMk cId="2903029091" sldId="273"/>
            <ac:spMk id="4" creationId="{3ADCEF0B-6941-41DB-93F4-C88B0F2410D8}"/>
          </ac:spMkLst>
        </pc:spChg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2903029091" sldId="273"/>
            <ac:spMk id="5" creationId="{1858F61B-6ED9-4A89-84AF-E0978B1514FC}"/>
          </ac:spMkLst>
        </pc:spChg>
        <pc:spChg chg="del mod">
          <ac:chgData name="Ilya Gavrilov" userId="0427a5865613f4a0" providerId="LiveId" clId="{78B065D6-2B2B-414A-B458-B0C8DFA3EA21}" dt="2020-09-13T22:48:26.689" v="1399" actId="478"/>
          <ac:spMkLst>
            <pc:docMk/>
            <pc:sldMk cId="2903029091" sldId="273"/>
            <ac:spMk id="6" creationId="{A370E29E-D2CB-42A1-BC4D-818D9B244857}"/>
          </ac:spMkLst>
        </pc:spChg>
        <pc:spChg chg="add mod">
          <ac:chgData name="Ilya Gavrilov" userId="0427a5865613f4a0" providerId="LiveId" clId="{78B065D6-2B2B-414A-B458-B0C8DFA3EA21}" dt="2020-09-13T22:55:35.924" v="1477"/>
          <ac:spMkLst>
            <pc:docMk/>
            <pc:sldMk cId="2903029091" sldId="273"/>
            <ac:spMk id="12" creationId="{89301360-C5B4-42CB-B6D0-0FB38F76B451}"/>
          </ac:spMkLst>
        </pc:spChg>
        <pc:spChg chg="add mod">
          <ac:chgData name="Ilya Gavrilov" userId="0427a5865613f4a0" providerId="LiveId" clId="{78B065D6-2B2B-414A-B458-B0C8DFA3EA21}" dt="2020-09-13T22:55:35.924" v="1477"/>
          <ac:spMkLst>
            <pc:docMk/>
            <pc:sldMk cId="2903029091" sldId="273"/>
            <ac:spMk id="14" creationId="{C5A9CB0C-B041-4E2A-8388-411BF83A31F1}"/>
          </ac:spMkLst>
        </pc:spChg>
        <pc:spChg chg="add mod">
          <ac:chgData name="Ilya Gavrilov" userId="0427a5865613f4a0" providerId="LiveId" clId="{78B065D6-2B2B-414A-B458-B0C8DFA3EA21}" dt="2020-09-13T22:55:35.924" v="1477"/>
          <ac:spMkLst>
            <pc:docMk/>
            <pc:sldMk cId="2903029091" sldId="273"/>
            <ac:spMk id="16" creationId="{8DAF5EBF-80FF-4A8F-B688-01C2D54F28F2}"/>
          </ac:spMkLst>
        </pc:spChg>
        <pc:picChg chg="add mod">
          <ac:chgData name="Ilya Gavrilov" userId="0427a5865613f4a0" providerId="LiveId" clId="{78B065D6-2B2B-414A-B458-B0C8DFA3EA21}" dt="2020-09-13T22:55:35.924" v="1477"/>
          <ac:picMkLst>
            <pc:docMk/>
            <pc:sldMk cId="2903029091" sldId="273"/>
            <ac:picMk id="8" creationId="{F103207C-C9C2-4AFA-9580-C8F827B82B5B}"/>
          </ac:picMkLst>
        </pc:picChg>
        <pc:picChg chg="add mod">
          <ac:chgData name="Ilya Gavrilov" userId="0427a5865613f4a0" providerId="LiveId" clId="{78B065D6-2B2B-414A-B458-B0C8DFA3EA21}" dt="2020-09-13T22:55:35.924" v="1477"/>
          <ac:picMkLst>
            <pc:docMk/>
            <pc:sldMk cId="2903029091" sldId="273"/>
            <ac:picMk id="10" creationId="{1537E72B-1AB7-47FB-A6CF-66DEB4400245}"/>
          </ac:picMkLst>
        </pc:picChg>
      </pc:sldChg>
      <pc:sldChg chg="addSp delSp modSp new mod">
        <pc:chgData name="Ilya Gavrilov" userId="0427a5865613f4a0" providerId="LiveId" clId="{78B065D6-2B2B-414A-B458-B0C8DFA3EA21}" dt="2020-09-13T22:57:30.678" v="1497" actId="1076"/>
        <pc:sldMkLst>
          <pc:docMk/>
          <pc:sldMk cId="2033882080" sldId="274"/>
        </pc:sldMkLst>
        <pc:spChg chg="del">
          <ac:chgData name="Ilya Gavrilov" userId="0427a5865613f4a0" providerId="LiveId" clId="{78B065D6-2B2B-414A-B458-B0C8DFA3EA21}" dt="2020-09-13T22:52:50.926" v="1450" actId="478"/>
          <ac:spMkLst>
            <pc:docMk/>
            <pc:sldMk cId="2033882080" sldId="274"/>
            <ac:spMk id="2" creationId="{0A217E5B-136E-4E59-B361-8DFDB4BC875E}"/>
          </ac:spMkLst>
        </pc:spChg>
        <pc:spChg chg="mod">
          <ac:chgData name="Ilya Gavrilov" userId="0427a5865613f4a0" providerId="LiveId" clId="{78B065D6-2B2B-414A-B458-B0C8DFA3EA21}" dt="2020-09-13T22:55:35.924" v="1477"/>
          <ac:spMkLst>
            <pc:docMk/>
            <pc:sldMk cId="2033882080" sldId="274"/>
            <ac:spMk id="3" creationId="{8E06B171-D1A6-4CEC-9FD8-72AE6A0423C7}"/>
          </ac:spMkLst>
        </pc:spChg>
        <pc:spChg chg="del">
          <ac:chgData name="Ilya Gavrilov" userId="0427a5865613f4a0" providerId="LiveId" clId="{78B065D6-2B2B-414A-B458-B0C8DFA3EA21}" dt="2020-09-13T22:50:50.982" v="1425" actId="478"/>
          <ac:spMkLst>
            <pc:docMk/>
            <pc:sldMk cId="2033882080" sldId="274"/>
            <ac:spMk id="4" creationId="{E05FD272-3DD2-4CFE-8D51-97F0F7198DAB}"/>
          </ac:spMkLst>
        </pc:spChg>
        <pc:spChg chg="mod">
          <ac:chgData name="Ilya Gavrilov" userId="0427a5865613f4a0" providerId="LiveId" clId="{78B065D6-2B2B-414A-B458-B0C8DFA3EA21}" dt="2020-09-13T22:56:18.567" v="1482" actId="14100"/>
          <ac:spMkLst>
            <pc:docMk/>
            <pc:sldMk cId="2033882080" sldId="274"/>
            <ac:spMk id="5" creationId="{E37C35AE-4820-4564-A3BE-B30F9B83AADA}"/>
          </ac:spMkLst>
        </pc:spChg>
        <pc:spChg chg="del">
          <ac:chgData name="Ilya Gavrilov" userId="0427a5865613f4a0" providerId="LiveId" clId="{78B065D6-2B2B-414A-B458-B0C8DFA3EA21}" dt="2020-09-13T22:51:50.950" v="1441" actId="478"/>
          <ac:spMkLst>
            <pc:docMk/>
            <pc:sldMk cId="2033882080" sldId="274"/>
            <ac:spMk id="6" creationId="{CA1940E3-8FC4-4A28-977A-03665C47D31D}"/>
          </ac:spMkLst>
        </pc:spChg>
        <pc:spChg chg="add mod">
          <ac:chgData name="Ilya Gavrilov" userId="0427a5865613f4a0" providerId="LiveId" clId="{78B065D6-2B2B-414A-B458-B0C8DFA3EA21}" dt="2020-09-13T22:56:02.015" v="1479" actId="1076"/>
          <ac:spMkLst>
            <pc:docMk/>
            <pc:sldMk cId="2033882080" sldId="274"/>
            <ac:spMk id="10" creationId="{8789BC02-C09D-4E11-B07C-0B2EA35E2ADA}"/>
          </ac:spMkLst>
        </pc:spChg>
        <pc:spChg chg="add mod">
          <ac:chgData name="Ilya Gavrilov" userId="0427a5865613f4a0" providerId="LiveId" clId="{78B065D6-2B2B-414A-B458-B0C8DFA3EA21}" dt="2020-09-13T22:55:35.924" v="1477"/>
          <ac:spMkLst>
            <pc:docMk/>
            <pc:sldMk cId="2033882080" sldId="274"/>
            <ac:spMk id="11" creationId="{6665892F-E476-4BA9-A609-D363EE74F374}"/>
          </ac:spMkLst>
        </pc:spChg>
        <pc:graphicFrameChg chg="add mod modGraphic">
          <ac:chgData name="Ilya Gavrilov" userId="0427a5865613f4a0" providerId="LiveId" clId="{78B065D6-2B2B-414A-B458-B0C8DFA3EA21}" dt="2020-09-13T22:57:18.292" v="1494"/>
          <ac:graphicFrameMkLst>
            <pc:docMk/>
            <pc:sldMk cId="2033882080" sldId="274"/>
            <ac:graphicFrameMk id="13" creationId="{67B129D5-0FA2-41D4-BFDA-96D734F0230C}"/>
          </ac:graphicFrameMkLst>
        </pc:graphicFrameChg>
        <pc:picChg chg="add mod">
          <ac:chgData name="Ilya Gavrilov" userId="0427a5865613f4a0" providerId="LiveId" clId="{78B065D6-2B2B-414A-B458-B0C8DFA3EA21}" dt="2020-09-13T22:57:30.678" v="1497" actId="1076"/>
          <ac:picMkLst>
            <pc:docMk/>
            <pc:sldMk cId="2033882080" sldId="274"/>
            <ac:picMk id="8" creationId="{238E3C48-C8F7-4046-9AB9-6F13AD15A190}"/>
          </ac:picMkLst>
        </pc:picChg>
      </pc:sldChg>
      <pc:sldChg chg="addSp delSp modSp new mod">
        <pc:chgData name="Ilya Gavrilov" userId="0427a5865613f4a0" providerId="LiveId" clId="{78B065D6-2B2B-414A-B458-B0C8DFA3EA21}" dt="2020-09-13T23:01:58.348" v="1544"/>
        <pc:sldMkLst>
          <pc:docMk/>
          <pc:sldMk cId="3242339420" sldId="275"/>
        </pc:sldMkLst>
        <pc:spChg chg="del">
          <ac:chgData name="Ilya Gavrilov" userId="0427a5865613f4a0" providerId="LiveId" clId="{78B065D6-2B2B-414A-B458-B0C8DFA3EA21}" dt="2020-09-13T23:01:57.191" v="1543" actId="478"/>
          <ac:spMkLst>
            <pc:docMk/>
            <pc:sldMk cId="3242339420" sldId="275"/>
            <ac:spMk id="2" creationId="{5D9C2B73-198A-462F-9B64-76336AC9D26D}"/>
          </ac:spMkLst>
        </pc:spChg>
        <pc:spChg chg="mod">
          <ac:chgData name="Ilya Gavrilov" userId="0427a5865613f4a0" providerId="LiveId" clId="{78B065D6-2B2B-414A-B458-B0C8DFA3EA21}" dt="2020-09-13T22:58:36.371" v="1502" actId="27636"/>
          <ac:spMkLst>
            <pc:docMk/>
            <pc:sldMk cId="3242339420" sldId="275"/>
            <ac:spMk id="3" creationId="{96C24873-6783-4FFF-B7DB-61E6723D743A}"/>
          </ac:spMkLst>
        </pc:spChg>
        <pc:spChg chg="del">
          <ac:chgData name="Ilya Gavrilov" userId="0427a5865613f4a0" providerId="LiveId" clId="{78B065D6-2B2B-414A-B458-B0C8DFA3EA21}" dt="2020-09-13T22:58:35.967" v="1499" actId="478"/>
          <ac:spMkLst>
            <pc:docMk/>
            <pc:sldMk cId="3242339420" sldId="275"/>
            <ac:spMk id="4" creationId="{214F4E35-3E83-42A4-B4B4-BE1DDE303526}"/>
          </ac:spMkLst>
        </pc:spChg>
        <pc:spChg chg="del mod">
          <ac:chgData name="Ilya Gavrilov" userId="0427a5865613f4a0" providerId="LiveId" clId="{78B065D6-2B2B-414A-B458-B0C8DFA3EA21}" dt="2020-09-13T22:59:43.704" v="1518" actId="478"/>
          <ac:spMkLst>
            <pc:docMk/>
            <pc:sldMk cId="3242339420" sldId="275"/>
            <ac:spMk id="5" creationId="{A69B290D-6FF7-4D41-8146-7EDF90A2A418}"/>
          </ac:spMkLst>
        </pc:spChg>
        <pc:spChg chg="del mod">
          <ac:chgData name="Ilya Gavrilov" userId="0427a5865613f4a0" providerId="LiveId" clId="{78B065D6-2B2B-414A-B458-B0C8DFA3EA21}" dt="2020-09-13T22:59:26.959" v="1516" actId="478"/>
          <ac:spMkLst>
            <pc:docMk/>
            <pc:sldMk cId="3242339420" sldId="275"/>
            <ac:spMk id="6" creationId="{8222D8CE-602D-48A0-A2B6-9FC423677CDE}"/>
          </ac:spMkLst>
        </pc:spChg>
        <pc:spChg chg="mod">
          <ac:chgData name="Ilya Gavrilov" userId="0427a5865613f4a0" providerId="LiveId" clId="{78B065D6-2B2B-414A-B458-B0C8DFA3EA21}" dt="2020-09-13T22:58:36.267" v="1500"/>
          <ac:spMkLst>
            <pc:docMk/>
            <pc:sldMk cId="3242339420" sldId="275"/>
            <ac:spMk id="9" creationId="{E83AD81A-9B16-4B8C-ABC7-FCA3ED236842}"/>
          </ac:spMkLst>
        </pc:spChg>
        <pc:spChg chg="mod">
          <ac:chgData name="Ilya Gavrilov" userId="0427a5865613f4a0" providerId="LiveId" clId="{78B065D6-2B2B-414A-B458-B0C8DFA3EA21}" dt="2020-09-13T22:58:53.159" v="1508" actId="255"/>
          <ac:spMkLst>
            <pc:docMk/>
            <pc:sldMk cId="3242339420" sldId="275"/>
            <ac:spMk id="10" creationId="{99A25B8B-ABDA-49FB-85DA-65DB08B72111}"/>
          </ac:spMkLst>
        </pc:spChg>
        <pc:spChg chg="mod">
          <ac:chgData name="Ilya Gavrilov" userId="0427a5865613f4a0" providerId="LiveId" clId="{78B065D6-2B2B-414A-B458-B0C8DFA3EA21}" dt="2020-09-13T22:58:36.267" v="1500"/>
          <ac:spMkLst>
            <pc:docMk/>
            <pc:sldMk cId="3242339420" sldId="275"/>
            <ac:spMk id="11" creationId="{CFD27D8B-1E90-4D49-A328-70FBCAC399C5}"/>
          </ac:spMkLst>
        </pc:spChg>
        <pc:spChg chg="mod">
          <ac:chgData name="Ilya Gavrilov" userId="0427a5865613f4a0" providerId="LiveId" clId="{78B065D6-2B2B-414A-B458-B0C8DFA3EA21}" dt="2020-09-13T22:58:53.159" v="1508" actId="255"/>
          <ac:spMkLst>
            <pc:docMk/>
            <pc:sldMk cId="3242339420" sldId="275"/>
            <ac:spMk id="12" creationId="{4E648906-79D8-4918-B969-31E60FE09B29}"/>
          </ac:spMkLst>
        </pc:spChg>
        <pc:spChg chg="mod">
          <ac:chgData name="Ilya Gavrilov" userId="0427a5865613f4a0" providerId="LiveId" clId="{78B065D6-2B2B-414A-B458-B0C8DFA3EA21}" dt="2020-09-13T22:58:53.159" v="1508" actId="255"/>
          <ac:spMkLst>
            <pc:docMk/>
            <pc:sldMk cId="3242339420" sldId="275"/>
            <ac:spMk id="13" creationId="{1AD2436B-35EA-411B-8558-5C9A982476BD}"/>
          </ac:spMkLst>
        </pc:spChg>
        <pc:spChg chg="mod">
          <ac:chgData name="Ilya Gavrilov" userId="0427a5865613f4a0" providerId="LiveId" clId="{78B065D6-2B2B-414A-B458-B0C8DFA3EA21}" dt="2020-09-13T22:58:53.159" v="1508" actId="255"/>
          <ac:spMkLst>
            <pc:docMk/>
            <pc:sldMk cId="3242339420" sldId="275"/>
            <ac:spMk id="15" creationId="{96DD5459-5D3C-47C1-959D-66DDC376796F}"/>
          </ac:spMkLst>
        </pc:spChg>
        <pc:spChg chg="add mod">
          <ac:chgData name="Ilya Gavrilov" userId="0427a5865613f4a0" providerId="LiveId" clId="{78B065D6-2B2B-414A-B458-B0C8DFA3EA21}" dt="2020-09-13T22:59:51.139" v="1521" actId="14100"/>
          <ac:spMkLst>
            <pc:docMk/>
            <pc:sldMk cId="3242339420" sldId="275"/>
            <ac:spMk id="20" creationId="{94216071-75F9-4E2C-8FB7-E09C769DCC57}"/>
          </ac:spMkLst>
        </pc:spChg>
        <pc:spChg chg="add mod">
          <ac:chgData name="Ilya Gavrilov" userId="0427a5865613f4a0" providerId="LiveId" clId="{78B065D6-2B2B-414A-B458-B0C8DFA3EA21}" dt="2020-09-13T23:00:29.006" v="1528" actId="1076"/>
          <ac:spMkLst>
            <pc:docMk/>
            <pc:sldMk cId="3242339420" sldId="275"/>
            <ac:spMk id="30" creationId="{D022BA1E-0A3A-4B98-8850-80FE8C57F8F8}"/>
          </ac:spMkLst>
        </pc:spChg>
        <pc:spChg chg="add mod">
          <ac:chgData name="Ilya Gavrilov" userId="0427a5865613f4a0" providerId="LiveId" clId="{78B065D6-2B2B-414A-B458-B0C8DFA3EA21}" dt="2020-09-13T23:00:36.630" v="1530" actId="1076"/>
          <ac:spMkLst>
            <pc:docMk/>
            <pc:sldMk cId="3242339420" sldId="275"/>
            <ac:spMk id="32" creationId="{ACA6950E-ED44-4C2D-97F6-A9AA88FA998E}"/>
          </ac:spMkLst>
        </pc:spChg>
        <pc:spChg chg="add del mod">
          <ac:chgData name="Ilya Gavrilov" userId="0427a5865613f4a0" providerId="LiveId" clId="{78B065D6-2B2B-414A-B458-B0C8DFA3EA21}" dt="2020-09-13T23:01:55.729" v="1540"/>
          <ac:spMkLst>
            <pc:docMk/>
            <pc:sldMk cId="3242339420" sldId="275"/>
            <ac:spMk id="33" creationId="{9D4AD309-2C1C-4FE8-A1C6-C2192E0CF252}"/>
          </ac:spMkLst>
        </pc:spChg>
        <pc:spChg chg="add mod">
          <ac:chgData name="Ilya Gavrilov" userId="0427a5865613f4a0" providerId="LiveId" clId="{78B065D6-2B2B-414A-B458-B0C8DFA3EA21}" dt="2020-09-13T23:01:58.348" v="1544"/>
          <ac:spMkLst>
            <pc:docMk/>
            <pc:sldMk cId="3242339420" sldId="275"/>
            <ac:spMk id="34" creationId="{605ACF98-AA9F-4C45-9E7A-8F948865B306}"/>
          </ac:spMkLst>
        </pc:spChg>
        <pc:grpChg chg="add mod">
          <ac:chgData name="Ilya Gavrilov" userId="0427a5865613f4a0" providerId="LiveId" clId="{78B065D6-2B2B-414A-B458-B0C8DFA3EA21}" dt="2020-09-13T22:59:07.531" v="1512" actId="14100"/>
          <ac:grpSpMkLst>
            <pc:docMk/>
            <pc:sldMk cId="3242339420" sldId="275"/>
            <ac:grpSpMk id="7" creationId="{8D42F559-8CF4-4816-865A-1128BE75C804}"/>
          </ac:grpSpMkLst>
        </pc:grpChg>
        <pc:picChg chg="mod">
          <ac:chgData name="Ilya Gavrilov" userId="0427a5865613f4a0" providerId="LiveId" clId="{78B065D6-2B2B-414A-B458-B0C8DFA3EA21}" dt="2020-09-13T22:58:36.267" v="1500"/>
          <ac:picMkLst>
            <pc:docMk/>
            <pc:sldMk cId="3242339420" sldId="275"/>
            <ac:picMk id="8" creationId="{8A62FF26-5FF2-46A7-BF55-ED7400AAF020}"/>
          </ac:picMkLst>
        </pc:picChg>
        <pc:picChg chg="add mod">
          <ac:chgData name="Ilya Gavrilov" userId="0427a5865613f4a0" providerId="LiveId" clId="{78B065D6-2B2B-414A-B458-B0C8DFA3EA21}" dt="2020-09-13T22:59:24.862" v="1515" actId="1076"/>
          <ac:picMkLst>
            <pc:docMk/>
            <pc:sldMk cId="3242339420" sldId="275"/>
            <ac:picMk id="18" creationId="{D74358B3-9673-412E-8F7D-526D6DF27384}"/>
          </ac:picMkLst>
        </pc:picChg>
        <pc:picChg chg="add mod">
          <ac:chgData name="Ilya Gavrilov" userId="0427a5865613f4a0" providerId="LiveId" clId="{78B065D6-2B2B-414A-B458-B0C8DFA3EA21}" dt="2020-09-13T23:00:25.078" v="1527" actId="14100"/>
          <ac:picMkLst>
            <pc:docMk/>
            <pc:sldMk cId="3242339420" sldId="275"/>
            <ac:picMk id="22" creationId="{AA1DC76E-1C74-4E9A-885E-A0E8E1B8A9CB}"/>
          </ac:picMkLst>
        </pc:picChg>
        <pc:picChg chg="add mod">
          <ac:chgData name="Ilya Gavrilov" userId="0427a5865613f4a0" providerId="LiveId" clId="{78B065D6-2B2B-414A-B458-B0C8DFA3EA21}" dt="2020-09-13T23:00:21.435" v="1526" actId="14100"/>
          <ac:picMkLst>
            <pc:docMk/>
            <pc:sldMk cId="3242339420" sldId="275"/>
            <ac:picMk id="24" creationId="{99287BD1-6917-42AD-9E5A-FC3492D3432C}"/>
          </ac:picMkLst>
        </pc:picChg>
        <pc:picChg chg="add mod">
          <ac:chgData name="Ilya Gavrilov" userId="0427a5865613f4a0" providerId="LiveId" clId="{78B065D6-2B2B-414A-B458-B0C8DFA3EA21}" dt="2020-09-13T23:00:33.107" v="1529" actId="1076"/>
          <ac:picMkLst>
            <pc:docMk/>
            <pc:sldMk cId="3242339420" sldId="275"/>
            <ac:picMk id="26" creationId="{E2B96047-3A33-47B5-B168-735C70E07024}"/>
          </ac:picMkLst>
        </pc:picChg>
        <pc:picChg chg="add mod">
          <ac:chgData name="Ilya Gavrilov" userId="0427a5865613f4a0" providerId="LiveId" clId="{78B065D6-2B2B-414A-B458-B0C8DFA3EA21}" dt="2020-09-13T23:00:40.654" v="1531" actId="1076"/>
          <ac:picMkLst>
            <pc:docMk/>
            <pc:sldMk cId="3242339420" sldId="275"/>
            <ac:picMk id="28" creationId="{A3F42909-9EB3-4E75-AFDF-9A2E0BDC0222}"/>
          </ac:picMkLst>
        </pc:picChg>
        <pc:cxnChg chg="mod">
          <ac:chgData name="Ilya Gavrilov" userId="0427a5865613f4a0" providerId="LiveId" clId="{78B065D6-2B2B-414A-B458-B0C8DFA3EA21}" dt="2020-09-13T22:58:36.267" v="1500"/>
          <ac:cxnSpMkLst>
            <pc:docMk/>
            <pc:sldMk cId="3242339420" sldId="275"/>
            <ac:cxnSpMk id="14" creationId="{CABD3084-AC90-4A9F-B3B4-20FFB95CA342}"/>
          </ac:cxnSpMkLst>
        </pc:cxnChg>
        <pc:cxnChg chg="mod">
          <ac:chgData name="Ilya Gavrilov" userId="0427a5865613f4a0" providerId="LiveId" clId="{78B065D6-2B2B-414A-B458-B0C8DFA3EA21}" dt="2020-09-13T22:58:53.159" v="1508" actId="255"/>
          <ac:cxnSpMkLst>
            <pc:docMk/>
            <pc:sldMk cId="3242339420" sldId="275"/>
            <ac:cxnSpMk id="16" creationId="{28A1B1E8-7BD1-4D65-B48A-76AC4541EB12}"/>
          </ac:cxnSpMkLst>
        </pc:cxnChg>
      </pc:sldChg>
      <pc:sldChg chg="addSp delSp modSp new mod">
        <pc:chgData name="Ilya Gavrilov" userId="0427a5865613f4a0" providerId="LiveId" clId="{78B065D6-2B2B-414A-B458-B0C8DFA3EA21}" dt="2020-09-13T23:04:28.853" v="1565" actId="20577"/>
        <pc:sldMkLst>
          <pc:docMk/>
          <pc:sldMk cId="4066160736" sldId="276"/>
        </pc:sldMkLst>
        <pc:spChg chg="del">
          <ac:chgData name="Ilya Gavrilov" userId="0427a5865613f4a0" providerId="LiveId" clId="{78B065D6-2B2B-414A-B458-B0C8DFA3EA21}" dt="2020-09-13T23:04:17.206" v="1563" actId="478"/>
          <ac:spMkLst>
            <pc:docMk/>
            <pc:sldMk cId="4066160736" sldId="276"/>
            <ac:spMk id="2" creationId="{4340EBF6-728B-4159-9FC4-6B636D839439}"/>
          </ac:spMkLst>
        </pc:spChg>
        <pc:spChg chg="mod">
          <ac:chgData name="Ilya Gavrilov" userId="0427a5865613f4a0" providerId="LiveId" clId="{78B065D6-2B2B-414A-B458-B0C8DFA3EA21}" dt="2020-09-13T23:01:55.769" v="1541" actId="27636"/>
          <ac:spMkLst>
            <pc:docMk/>
            <pc:sldMk cId="4066160736" sldId="276"/>
            <ac:spMk id="3" creationId="{AE2E784A-F451-4963-94F0-D157080F36DA}"/>
          </ac:spMkLst>
        </pc:spChg>
        <pc:spChg chg="del">
          <ac:chgData name="Ilya Gavrilov" userId="0427a5865613f4a0" providerId="LiveId" clId="{78B065D6-2B2B-414A-B458-B0C8DFA3EA21}" dt="2020-09-13T23:01:38.343" v="1533" actId="478"/>
          <ac:spMkLst>
            <pc:docMk/>
            <pc:sldMk cId="4066160736" sldId="276"/>
            <ac:spMk id="4" creationId="{120DBA10-AFC9-494B-94FE-4EC3DCAFF944}"/>
          </ac:spMkLst>
        </pc:spChg>
        <pc:spChg chg="del mod">
          <ac:chgData name="Ilya Gavrilov" userId="0427a5865613f4a0" providerId="LiveId" clId="{78B065D6-2B2B-414A-B458-B0C8DFA3EA21}" dt="2020-09-13T23:01:42.799" v="1535" actId="478"/>
          <ac:spMkLst>
            <pc:docMk/>
            <pc:sldMk cId="4066160736" sldId="276"/>
            <ac:spMk id="5" creationId="{31991938-6BF2-4EDA-BFE0-A98D829CDDBE}"/>
          </ac:spMkLst>
        </pc:spChg>
        <pc:spChg chg="del mod">
          <ac:chgData name="Ilya Gavrilov" userId="0427a5865613f4a0" providerId="LiveId" clId="{78B065D6-2B2B-414A-B458-B0C8DFA3EA21}" dt="2020-09-13T23:03:22.607" v="1554" actId="478"/>
          <ac:spMkLst>
            <pc:docMk/>
            <pc:sldMk cId="4066160736" sldId="276"/>
            <ac:spMk id="6" creationId="{28B84FF2-B241-4525-B923-7069428773D2}"/>
          </ac:spMkLst>
        </pc:spChg>
        <pc:spChg chg="add del mod">
          <ac:chgData name="Ilya Gavrilov" userId="0427a5865613f4a0" providerId="LiveId" clId="{78B065D6-2B2B-414A-B458-B0C8DFA3EA21}" dt="2020-09-13T23:02:36.817" v="1546"/>
          <ac:spMkLst>
            <pc:docMk/>
            <pc:sldMk cId="4066160736" sldId="276"/>
            <ac:spMk id="7" creationId="{3DA216F8-D50B-438B-9C52-9BFA18C75524}"/>
          </ac:spMkLst>
        </pc:spChg>
        <pc:spChg chg="mod">
          <ac:chgData name="Ilya Gavrilov" userId="0427a5865613f4a0" providerId="LiveId" clId="{78B065D6-2B2B-414A-B458-B0C8DFA3EA21}" dt="2020-09-13T23:02:42.702" v="1547"/>
          <ac:spMkLst>
            <pc:docMk/>
            <pc:sldMk cId="4066160736" sldId="276"/>
            <ac:spMk id="10" creationId="{FDF3834A-6F85-4044-9BDA-53AF6E23CFCF}"/>
          </ac:spMkLst>
        </pc:spChg>
        <pc:spChg chg="mod">
          <ac:chgData name="Ilya Gavrilov" userId="0427a5865613f4a0" providerId="LiveId" clId="{78B065D6-2B2B-414A-B458-B0C8DFA3EA21}" dt="2020-09-13T23:02:42.702" v="1547"/>
          <ac:spMkLst>
            <pc:docMk/>
            <pc:sldMk cId="4066160736" sldId="276"/>
            <ac:spMk id="11" creationId="{834C6415-3E92-42B2-93D6-F786A80D9483}"/>
          </ac:spMkLst>
        </pc:spChg>
        <pc:spChg chg="mod">
          <ac:chgData name="Ilya Gavrilov" userId="0427a5865613f4a0" providerId="LiveId" clId="{78B065D6-2B2B-414A-B458-B0C8DFA3EA21}" dt="2020-09-13T23:02:42.702" v="1547"/>
          <ac:spMkLst>
            <pc:docMk/>
            <pc:sldMk cId="4066160736" sldId="276"/>
            <ac:spMk id="12" creationId="{AB97595D-4703-4F8C-B4CA-58FA464ECAC3}"/>
          </ac:spMkLst>
        </pc:spChg>
        <pc:spChg chg="mod">
          <ac:chgData name="Ilya Gavrilov" userId="0427a5865613f4a0" providerId="LiveId" clId="{78B065D6-2B2B-414A-B458-B0C8DFA3EA21}" dt="2020-09-13T23:03:04.787" v="1549"/>
          <ac:spMkLst>
            <pc:docMk/>
            <pc:sldMk cId="4066160736" sldId="276"/>
            <ac:spMk id="18" creationId="{D1E83F6B-7FA9-4FE9-903A-29D8E34DEE09}"/>
          </ac:spMkLst>
        </pc:spChg>
        <pc:spChg chg="mod">
          <ac:chgData name="Ilya Gavrilov" userId="0427a5865613f4a0" providerId="LiveId" clId="{78B065D6-2B2B-414A-B458-B0C8DFA3EA21}" dt="2020-09-13T23:03:04.787" v="1549"/>
          <ac:spMkLst>
            <pc:docMk/>
            <pc:sldMk cId="4066160736" sldId="276"/>
            <ac:spMk id="19" creationId="{09B3232B-6C0B-41FA-A69C-250E9057C237}"/>
          </ac:spMkLst>
        </pc:spChg>
        <pc:spChg chg="mod">
          <ac:chgData name="Ilya Gavrilov" userId="0427a5865613f4a0" providerId="LiveId" clId="{78B065D6-2B2B-414A-B458-B0C8DFA3EA21}" dt="2020-09-13T23:03:04.787" v="1549"/>
          <ac:spMkLst>
            <pc:docMk/>
            <pc:sldMk cId="4066160736" sldId="276"/>
            <ac:spMk id="20" creationId="{22EC267E-1AD7-4DC3-B1A0-326AB68C2DBA}"/>
          </ac:spMkLst>
        </pc:spChg>
        <pc:spChg chg="add mod">
          <ac:chgData name="Ilya Gavrilov" userId="0427a5865613f4a0" providerId="LiveId" clId="{78B065D6-2B2B-414A-B458-B0C8DFA3EA21}" dt="2020-09-13T23:03:40.147" v="1557" actId="20577"/>
          <ac:spMkLst>
            <pc:docMk/>
            <pc:sldMk cId="4066160736" sldId="276"/>
            <ac:spMk id="24" creationId="{A067936F-1667-4E59-A05B-509AD4F3C6DB}"/>
          </ac:spMkLst>
        </pc:spChg>
        <pc:spChg chg="add mod">
          <ac:chgData name="Ilya Gavrilov" userId="0427a5865613f4a0" providerId="LiveId" clId="{78B065D6-2B2B-414A-B458-B0C8DFA3EA21}" dt="2020-09-13T23:04:14.202" v="1562" actId="14100"/>
          <ac:spMkLst>
            <pc:docMk/>
            <pc:sldMk cId="4066160736" sldId="276"/>
            <ac:spMk id="26" creationId="{CB11BEF4-6954-4CBF-8C81-83A1FE367061}"/>
          </ac:spMkLst>
        </pc:spChg>
        <pc:spChg chg="add mod">
          <ac:chgData name="Ilya Gavrilov" userId="0427a5865613f4a0" providerId="LiveId" clId="{78B065D6-2B2B-414A-B458-B0C8DFA3EA21}" dt="2020-09-13T23:04:28.853" v="1565" actId="20577"/>
          <ac:spMkLst>
            <pc:docMk/>
            <pc:sldMk cId="4066160736" sldId="276"/>
            <ac:spMk id="27" creationId="{99D9089F-A638-4925-902A-9619228F2D77}"/>
          </ac:spMkLst>
        </pc:spChg>
        <pc:grpChg chg="add del mod">
          <ac:chgData name="Ilya Gavrilov" userId="0427a5865613f4a0" providerId="LiveId" clId="{78B065D6-2B2B-414A-B458-B0C8DFA3EA21}" dt="2020-09-13T23:02:48.161" v="1548"/>
          <ac:grpSpMkLst>
            <pc:docMk/>
            <pc:sldMk cId="4066160736" sldId="276"/>
            <ac:grpSpMk id="8" creationId="{838BA5CE-0F94-4028-BE6E-7997ACB3E15D}"/>
          </ac:grpSpMkLst>
        </pc:grpChg>
        <pc:grpChg chg="add mod">
          <ac:chgData name="Ilya Gavrilov" userId="0427a5865613f4a0" providerId="LiveId" clId="{78B065D6-2B2B-414A-B458-B0C8DFA3EA21}" dt="2020-09-13T23:03:20.523" v="1553" actId="1076"/>
          <ac:grpSpMkLst>
            <pc:docMk/>
            <pc:sldMk cId="4066160736" sldId="276"/>
            <ac:grpSpMk id="14" creationId="{F0B10323-FF81-462B-BFB2-8C4083DC47EE}"/>
          </ac:grpSpMkLst>
        </pc:grpChg>
        <pc:grpChg chg="mod">
          <ac:chgData name="Ilya Gavrilov" userId="0427a5865613f4a0" providerId="LiveId" clId="{78B065D6-2B2B-414A-B458-B0C8DFA3EA21}" dt="2020-09-13T23:03:04.787" v="1549"/>
          <ac:grpSpMkLst>
            <pc:docMk/>
            <pc:sldMk cId="4066160736" sldId="276"/>
            <ac:grpSpMk id="15" creationId="{E7D254A4-6497-467E-BA2C-1B48332C5FF8}"/>
          </ac:grpSpMkLst>
        </pc:grpChg>
        <pc:picChg chg="mod">
          <ac:chgData name="Ilya Gavrilov" userId="0427a5865613f4a0" providerId="LiveId" clId="{78B065D6-2B2B-414A-B458-B0C8DFA3EA21}" dt="2020-09-13T23:02:42.702" v="1547"/>
          <ac:picMkLst>
            <pc:docMk/>
            <pc:sldMk cId="4066160736" sldId="276"/>
            <ac:picMk id="9" creationId="{9A4D9FBA-753C-4AE7-B88A-3FE61A90369F}"/>
          </ac:picMkLst>
        </pc:picChg>
        <pc:picChg chg="mod">
          <ac:chgData name="Ilya Gavrilov" userId="0427a5865613f4a0" providerId="LiveId" clId="{78B065D6-2B2B-414A-B458-B0C8DFA3EA21}" dt="2020-09-13T23:02:42.702" v="1547"/>
          <ac:picMkLst>
            <pc:docMk/>
            <pc:sldMk cId="4066160736" sldId="276"/>
            <ac:picMk id="13" creationId="{0CCAED6F-7FB1-4A81-BFB1-AA0ABDBE3445}"/>
          </ac:picMkLst>
        </pc:picChg>
        <pc:picChg chg="mod">
          <ac:chgData name="Ilya Gavrilov" userId="0427a5865613f4a0" providerId="LiveId" clId="{78B065D6-2B2B-414A-B458-B0C8DFA3EA21}" dt="2020-09-13T23:03:04.787" v="1549"/>
          <ac:picMkLst>
            <pc:docMk/>
            <pc:sldMk cId="4066160736" sldId="276"/>
            <ac:picMk id="17" creationId="{500F0819-7B6F-4A04-8B43-9D6E1463DA52}"/>
          </ac:picMkLst>
        </pc:picChg>
        <pc:picChg chg="mod">
          <ac:chgData name="Ilya Gavrilov" userId="0427a5865613f4a0" providerId="LiveId" clId="{78B065D6-2B2B-414A-B458-B0C8DFA3EA21}" dt="2020-09-13T23:03:04.787" v="1549"/>
          <ac:picMkLst>
            <pc:docMk/>
            <pc:sldMk cId="4066160736" sldId="276"/>
            <ac:picMk id="21" creationId="{33FDAE28-2A69-4B90-B715-0D75397C0E87}"/>
          </ac:picMkLst>
        </pc:picChg>
        <pc:cxnChg chg="mod">
          <ac:chgData name="Ilya Gavrilov" userId="0427a5865613f4a0" providerId="LiveId" clId="{78B065D6-2B2B-414A-B458-B0C8DFA3EA21}" dt="2020-09-13T23:03:16.275" v="1552" actId="14100"/>
          <ac:cxnSpMkLst>
            <pc:docMk/>
            <pc:sldMk cId="4066160736" sldId="276"/>
            <ac:cxnSpMk id="16" creationId="{6B9FF28F-C3B1-4894-9F8E-197D9FE691FA}"/>
          </ac:cxnSpMkLst>
        </pc:cxnChg>
      </pc:sldChg>
      <pc:sldChg chg="add del">
        <pc:chgData name="Ilya Gavrilov" userId="0427a5865613f4a0" providerId="LiveId" clId="{78B065D6-2B2B-414A-B458-B0C8DFA3EA21}" dt="2020-09-13T23:04:35.779" v="1567"/>
        <pc:sldMkLst>
          <pc:docMk/>
          <pc:sldMk cId="1792245880" sldId="277"/>
        </pc:sldMkLst>
      </pc:sldChg>
      <pc:sldChg chg="addSp delSp modSp new mod modClrScheme chgLayout">
        <pc:chgData name="Ilya Gavrilov" userId="0427a5865613f4a0" providerId="LiveId" clId="{78B065D6-2B2B-414A-B458-B0C8DFA3EA21}" dt="2020-09-13T23:05:06.856" v="1595" actId="20577"/>
        <pc:sldMkLst>
          <pc:docMk/>
          <pc:sldMk cId="4249522870" sldId="277"/>
        </pc:sldMkLst>
        <pc:spChg chg="del mod ord">
          <ac:chgData name="Ilya Gavrilov" userId="0427a5865613f4a0" providerId="LiveId" clId="{78B065D6-2B2B-414A-B458-B0C8DFA3EA21}" dt="2020-09-13T23:04:51.829" v="1569" actId="700"/>
          <ac:spMkLst>
            <pc:docMk/>
            <pc:sldMk cId="4249522870" sldId="277"/>
            <ac:spMk id="2" creationId="{E020373A-4DCC-4396-B936-E9AB26701645}"/>
          </ac:spMkLst>
        </pc:spChg>
        <pc:spChg chg="mod ord">
          <ac:chgData name="Ilya Gavrilov" userId="0427a5865613f4a0" providerId="LiveId" clId="{78B065D6-2B2B-414A-B458-B0C8DFA3EA21}" dt="2020-09-13T23:04:51.829" v="1569" actId="700"/>
          <ac:spMkLst>
            <pc:docMk/>
            <pc:sldMk cId="4249522870" sldId="277"/>
            <ac:spMk id="3" creationId="{8C234A16-1DD6-4A8A-8821-672733DA472D}"/>
          </ac:spMkLst>
        </pc:spChg>
        <pc:spChg chg="del">
          <ac:chgData name="Ilya Gavrilov" userId="0427a5865613f4a0" providerId="LiveId" clId="{78B065D6-2B2B-414A-B458-B0C8DFA3EA21}" dt="2020-09-13T23:04:51.829" v="1569" actId="700"/>
          <ac:spMkLst>
            <pc:docMk/>
            <pc:sldMk cId="4249522870" sldId="277"/>
            <ac:spMk id="4" creationId="{67FD2678-7650-467A-AAC9-FAFC24AD9D6F}"/>
          </ac:spMkLst>
        </pc:spChg>
        <pc:spChg chg="del">
          <ac:chgData name="Ilya Gavrilov" userId="0427a5865613f4a0" providerId="LiveId" clId="{78B065D6-2B2B-414A-B458-B0C8DFA3EA21}" dt="2020-09-13T23:04:51.829" v="1569" actId="700"/>
          <ac:spMkLst>
            <pc:docMk/>
            <pc:sldMk cId="4249522870" sldId="277"/>
            <ac:spMk id="5" creationId="{DB4CF43C-D039-4FFD-ACEF-F59AD327F390}"/>
          </ac:spMkLst>
        </pc:spChg>
        <pc:spChg chg="del">
          <ac:chgData name="Ilya Gavrilov" userId="0427a5865613f4a0" providerId="LiveId" clId="{78B065D6-2B2B-414A-B458-B0C8DFA3EA21}" dt="2020-09-13T23:04:51.829" v="1569" actId="700"/>
          <ac:spMkLst>
            <pc:docMk/>
            <pc:sldMk cId="4249522870" sldId="277"/>
            <ac:spMk id="6" creationId="{D7DAB23C-521A-416D-90AD-660D1593CCBB}"/>
          </ac:spMkLst>
        </pc:spChg>
        <pc:spChg chg="add mod ord">
          <ac:chgData name="Ilya Gavrilov" userId="0427a5865613f4a0" providerId="LiveId" clId="{78B065D6-2B2B-414A-B458-B0C8DFA3EA21}" dt="2020-09-13T23:05:06.856" v="1595" actId="20577"/>
          <ac:spMkLst>
            <pc:docMk/>
            <pc:sldMk cId="4249522870" sldId="277"/>
            <ac:spMk id="7" creationId="{191B331D-D76D-47E7-B339-60FECFA094E5}"/>
          </ac:spMkLst>
        </pc:spChg>
      </pc:sldChg>
      <pc:sldMasterChg chg="modSp modSldLayout">
        <pc:chgData name="Ilya Gavrilov" userId="0427a5865613f4a0" providerId="LiveId" clId="{78B065D6-2B2B-414A-B458-B0C8DFA3EA21}" dt="2020-09-13T22:55:35.924" v="1477"/>
        <pc:sldMasterMkLst>
          <pc:docMk/>
          <pc:sldMasterMk cId="0" sldId="2147483687"/>
        </pc:sldMasterMkLst>
        <pc:spChg chg="mod">
          <ac:chgData name="Ilya Gavrilov" userId="0427a5865613f4a0" providerId="LiveId" clId="{78B065D6-2B2B-414A-B458-B0C8DFA3EA21}" dt="2020-09-13T22:55:35.924" v="1477"/>
          <ac:spMkLst>
            <pc:docMk/>
            <pc:sldMasterMk cId="0" sldId="2147483687"/>
            <ac:spMk id="6" creationId="{00000000-0000-0000-0000-000000000000}"/>
          </ac:spMkLst>
        </pc:sp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0" sldId="2147483687"/>
            <pc:sldLayoutMk cId="1705374597" sldId="2147483689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705374597" sldId="2147483689"/>
              <ac:spMk id="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705374597" sldId="2147483689"/>
              <ac:spMk id="7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705374597" sldId="2147483689"/>
              <ac:spMk id="9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705374597" sldId="2147483689"/>
              <ac:spMk id="14" creationId="{00000000-0000-0000-0000-000000000000}"/>
            </ac:spMkLst>
          </pc:sp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0" sldId="2147483687"/>
            <pc:sldLayoutMk cId="0" sldId="2147483690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0" sldId="2147483690"/>
              <ac:spMk id="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0" sldId="2147483690"/>
              <ac:spMk id="6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0" sldId="2147483690"/>
              <ac:spMk id="10" creationId="{00000000-0000-0000-0000-000000000000}"/>
            </ac:spMkLst>
          </pc:sp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0" sldId="2147483687"/>
            <pc:sldLayoutMk cId="0" sldId="2147483691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0" sldId="2147483691"/>
              <ac:spMk id="3" creationId="{00000000-0000-0000-0000-000000000000}"/>
            </ac:spMkLst>
          </pc:sp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0" sldId="2147483687"/>
            <pc:sldLayoutMk cId="0" sldId="2147483692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0" sldId="2147483692"/>
              <ac:spMk id="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0" sldId="2147483692"/>
              <ac:spMk id="5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0" sldId="2147483692"/>
              <ac:spMk id="6" creationId="{00000000-0000-0000-0000-000000000000}"/>
            </ac:spMkLst>
          </pc:sp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0" sldId="2147483687"/>
            <pc:sldLayoutMk cId="1816480368" sldId="2147483693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816480368" sldId="2147483693"/>
              <ac:spMk id="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816480368" sldId="2147483693"/>
              <ac:spMk id="5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816480368" sldId="2147483693"/>
              <ac:spMk id="8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816480368" sldId="2147483693"/>
              <ac:spMk id="9" creationId="{00000000-0000-0000-0000-000000000000}"/>
            </ac:spMkLst>
          </pc:sp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0" sldId="2147483687"/>
            <pc:sldLayoutMk cId="3778718075" sldId="2147483694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778718075" sldId="2147483694"/>
              <ac:spMk id="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778718075" sldId="2147483694"/>
              <ac:spMk id="5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778718075" sldId="2147483694"/>
              <ac:spMk id="8" creationId="{00000000-0000-0000-0000-000000000000}"/>
            </ac:spMkLst>
          </pc:sp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0" sldId="2147483687"/>
            <pc:sldLayoutMk cId="3025556954" sldId="2147483695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025556954" sldId="2147483695"/>
              <ac:spMk id="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025556954" sldId="2147483695"/>
              <ac:spMk id="5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025556954" sldId="2147483695"/>
              <ac:spMk id="8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025556954" sldId="2147483695"/>
              <ac:spMk id="9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025556954" sldId="2147483695"/>
              <ac:spMk id="13" creationId="{00000000-0000-0000-0000-000000000000}"/>
            </ac:spMkLst>
          </pc:sp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0" sldId="2147483687"/>
            <pc:sldLayoutMk cId="1801029737" sldId="2147483697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801029737" sldId="2147483697"/>
              <ac:spMk id="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801029737" sldId="2147483697"/>
              <ac:spMk id="5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801029737" sldId="2147483697"/>
              <ac:spMk id="8" creationId="{00000000-0000-0000-0000-000000000000}"/>
            </ac:spMkLst>
          </pc:sp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0" sldId="2147483687"/>
            <pc:sldLayoutMk cId="0" sldId="2147483698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0" sldId="2147483698"/>
              <ac:spMk id="3" creationId="{00000000-0000-0000-0000-000000000000}"/>
            </ac:spMkLst>
          </pc:sp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0" sldId="2147483687"/>
            <pc:sldLayoutMk cId="3811494048" sldId="2147483699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811494048" sldId="2147483699"/>
              <ac:spMk id="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811494048" sldId="2147483699"/>
              <ac:spMk id="5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811494048" sldId="2147483699"/>
              <ac:spMk id="9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811494048" sldId="2147483699"/>
              <ac:spMk id="14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811494048" sldId="2147483699"/>
              <ac:spMk id="15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811494048" sldId="2147483699"/>
              <ac:spMk id="16" creationId="{00000000-0000-0000-0000-000000000000}"/>
            </ac:spMkLst>
          </pc:sp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0" sldId="2147483687"/>
            <pc:sldLayoutMk cId="4222301614" sldId="2147483715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4222301614" sldId="2147483715"/>
              <ac:spMk id="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4222301614" sldId="2147483715"/>
              <ac:spMk id="7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4222301614" sldId="2147483715"/>
              <ac:spMk id="9" creationId="{00000000-0000-0000-0000-000000000000}"/>
            </ac:spMkLst>
          </pc:sp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0" sldId="2147483687"/>
            <pc:sldLayoutMk cId="2008415411" sldId="2147483716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2008415411" sldId="2147483716"/>
              <ac:spMk id="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2008415411" sldId="2147483716"/>
              <ac:spMk id="9" creationId="{00000000-0000-0000-0000-000000000000}"/>
            </ac:spMkLst>
          </pc:sp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0" sldId="2147483687"/>
            <pc:sldLayoutMk cId="2151745228" sldId="2147483717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2151745228" sldId="2147483717"/>
              <ac:spMk id="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2151745228" sldId="2147483717"/>
              <ac:spMk id="7" creationId="{00000000-0000-0000-0000-000000000000}"/>
            </ac:spMkLst>
          </pc:sp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0" sldId="2147483687"/>
            <pc:sldLayoutMk cId="1388686109" sldId="2147483718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388686109" sldId="2147483718"/>
              <ac:spMk id="2" creationId="{00000000-0000-0000-0000-000000000000}"/>
            </ac:spMkLst>
          </pc:sp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0" sldId="2147483687"/>
            <pc:sldLayoutMk cId="3326385942" sldId="2147483719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326385942" sldId="2147483719"/>
              <ac:spMk id="3" creationId="{00000000-0000-0000-0000-000000000000}"/>
            </ac:spMkLst>
          </pc:sp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0" sldId="2147483687"/>
            <pc:sldLayoutMk cId="747704409" sldId="2147483720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747704409" sldId="2147483720"/>
              <ac:spMk id="3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747704409" sldId="2147483720"/>
              <ac:spMk id="13" creationId="{00000000-0000-0000-0000-000000000000}"/>
            </ac:spMkLst>
          </pc:sp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0" sldId="2147483687"/>
            <pc:sldLayoutMk cId="4098086217" sldId="2147483721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4098086217" sldId="2147483721"/>
              <ac:spMk id="3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4098086217" sldId="2147483721"/>
              <ac:spMk id="4" creationId="{00000000-0000-0000-0000-000000000000}"/>
            </ac:spMkLst>
          </pc:sp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0" sldId="2147483687"/>
            <pc:sldLayoutMk cId="237012368" sldId="2147483722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237012368" sldId="2147483722"/>
              <ac:spMk id="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237012368" sldId="2147483722"/>
              <ac:spMk id="4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237012368" sldId="2147483722"/>
              <ac:spMk id="9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237012368" sldId="2147483722"/>
              <ac:spMk id="1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237012368" sldId="2147483722"/>
              <ac:spMk id="19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237012368" sldId="2147483722"/>
              <ac:spMk id="20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237012368" sldId="2147483722"/>
              <ac:spMk id="2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237012368" sldId="2147483722"/>
              <ac:spMk id="23" creationId="{00000000-0000-0000-0000-000000000000}"/>
            </ac:spMkLst>
          </pc:sp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0" sldId="2147483687"/>
            <pc:sldLayoutMk cId="1717086009" sldId="2147483724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717086009" sldId="2147483724"/>
              <ac:spMk id="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717086009" sldId="2147483724"/>
              <ac:spMk id="4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717086009" sldId="2147483724"/>
              <ac:spMk id="9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717086009" sldId="2147483724"/>
              <ac:spMk id="11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717086009" sldId="2147483724"/>
              <ac:spMk id="1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717086009" sldId="2147483724"/>
              <ac:spMk id="13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717086009" sldId="2147483724"/>
              <ac:spMk id="14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717086009" sldId="2147483724"/>
              <ac:spMk id="15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717086009" sldId="2147483724"/>
              <ac:spMk id="16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717086009" sldId="2147483724"/>
              <ac:spMk id="17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717086009" sldId="2147483724"/>
              <ac:spMk id="18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717086009" sldId="2147483724"/>
              <ac:spMk id="19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717086009" sldId="2147483724"/>
              <ac:spMk id="20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717086009" sldId="2147483724"/>
              <ac:spMk id="21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717086009" sldId="2147483724"/>
              <ac:spMk id="2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717086009" sldId="2147483724"/>
              <ac:spMk id="23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717086009" sldId="2147483724"/>
              <ac:spMk id="24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717086009" sldId="2147483724"/>
              <ac:spMk id="25" creationId="{00000000-0000-0000-0000-000000000000}"/>
            </ac:spMkLst>
          </pc:sp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0" sldId="2147483687"/>
            <pc:sldLayoutMk cId="1388530397" sldId="2147483725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388530397" sldId="2147483725"/>
              <ac:spMk id="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388530397" sldId="2147483725"/>
              <ac:spMk id="5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388530397" sldId="2147483725"/>
              <ac:spMk id="9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388530397" sldId="2147483725"/>
              <ac:spMk id="15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388530397" sldId="2147483725"/>
              <ac:spMk id="16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388530397" sldId="2147483725"/>
              <ac:spMk id="17" creationId="{00000000-0000-0000-0000-000000000000}"/>
            </ac:spMkLst>
          </pc:sp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0" sldId="2147483687"/>
            <pc:sldLayoutMk cId="1883044300" sldId="2147483726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883044300" sldId="2147483726"/>
              <ac:spMk id="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883044300" sldId="2147483726"/>
              <ac:spMk id="9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883044300" sldId="2147483726"/>
              <ac:spMk id="1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883044300" sldId="2147483726"/>
              <ac:spMk id="13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883044300" sldId="2147483726"/>
              <ac:spMk id="14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883044300" sldId="2147483726"/>
              <ac:spMk id="17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883044300" sldId="2147483726"/>
              <ac:spMk id="18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883044300" sldId="2147483726"/>
              <ac:spMk id="19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883044300" sldId="2147483726"/>
              <ac:spMk id="20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883044300" sldId="2147483726"/>
              <ac:spMk id="21" creationId="{00000000-0000-0000-0000-000000000000}"/>
            </ac:spMkLst>
          </pc:sp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0" sldId="2147483687"/>
            <pc:sldLayoutMk cId="77367772" sldId="2147483727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77367772" sldId="2147483727"/>
              <ac:spMk id="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77367772" sldId="2147483727"/>
              <ac:spMk id="9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77367772" sldId="2147483727"/>
              <ac:spMk id="1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77367772" sldId="2147483727"/>
              <ac:spMk id="13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77367772" sldId="2147483727"/>
              <ac:spMk id="14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77367772" sldId="2147483727"/>
              <ac:spMk id="19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77367772" sldId="2147483727"/>
              <ac:spMk id="20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77367772" sldId="2147483727"/>
              <ac:spMk id="21" creationId="{00000000-0000-0000-0000-000000000000}"/>
            </ac:spMkLst>
          </pc:sp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0" sldId="2147483687"/>
            <pc:sldLayoutMk cId="3694070532" sldId="2147483728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694070532" sldId="2147483728"/>
              <ac:spMk id="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694070532" sldId="2147483728"/>
              <ac:spMk id="4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694070532" sldId="2147483728"/>
              <ac:spMk id="9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694070532" sldId="2147483728"/>
              <ac:spMk id="11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694070532" sldId="2147483728"/>
              <ac:spMk id="1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694070532" sldId="2147483728"/>
              <ac:spMk id="19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694070532" sldId="2147483728"/>
              <ac:spMk id="20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694070532" sldId="2147483728"/>
              <ac:spMk id="21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694070532" sldId="2147483728"/>
              <ac:spMk id="2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694070532" sldId="2147483728"/>
              <ac:spMk id="23" creationId="{00000000-0000-0000-0000-000000000000}"/>
            </ac:spMkLst>
          </pc:sp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0" sldId="2147483687"/>
            <pc:sldLayoutMk cId="3629914352" sldId="2147483729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629914352" sldId="2147483729"/>
              <ac:spMk id="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629914352" sldId="2147483729"/>
              <ac:spMk id="4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629914352" sldId="2147483729"/>
              <ac:spMk id="9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629914352" sldId="2147483729"/>
              <ac:spMk id="11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629914352" sldId="2147483729"/>
              <ac:spMk id="1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629914352" sldId="2147483729"/>
              <ac:spMk id="13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629914352" sldId="2147483729"/>
              <ac:spMk id="14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629914352" sldId="2147483729"/>
              <ac:spMk id="15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629914352" sldId="2147483729"/>
              <ac:spMk id="16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629914352" sldId="2147483729"/>
              <ac:spMk id="19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629914352" sldId="2147483729"/>
              <ac:spMk id="20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629914352" sldId="2147483729"/>
              <ac:spMk id="21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629914352" sldId="2147483729"/>
              <ac:spMk id="2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629914352" sldId="2147483729"/>
              <ac:spMk id="23" creationId="{00000000-0000-0000-0000-000000000000}"/>
            </ac:spMkLst>
          </pc:sp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0" sldId="2147483687"/>
            <pc:sldLayoutMk cId="152469309" sldId="2147483730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52469309" sldId="2147483730"/>
              <ac:spMk id="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52469309" sldId="2147483730"/>
              <ac:spMk id="4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52469309" sldId="2147483730"/>
              <ac:spMk id="9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52469309" sldId="2147483730"/>
              <ac:spMk id="15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52469309" sldId="2147483730"/>
              <ac:spMk id="16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52469309" sldId="2147483730"/>
              <ac:spMk id="17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52469309" sldId="2147483730"/>
              <ac:spMk id="18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52469309" sldId="2147483730"/>
              <ac:spMk id="22" creationId="{00000000-0000-0000-0000-000000000000}"/>
            </ac:spMkLst>
          </pc:sp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0" sldId="2147483687"/>
            <pc:sldLayoutMk cId="52621037" sldId="2147483731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52621037" sldId="2147483731"/>
              <ac:spMk id="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52621037" sldId="2147483731"/>
              <ac:spMk id="4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52621037" sldId="2147483731"/>
              <ac:spMk id="9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52621037" sldId="2147483731"/>
              <ac:spMk id="15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52621037" sldId="2147483731"/>
              <ac:spMk id="16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52621037" sldId="2147483731"/>
              <ac:spMk id="2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52621037" sldId="2147483731"/>
              <ac:spMk id="23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52621037" sldId="2147483731"/>
              <ac:spMk id="24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52621037" sldId="2147483731"/>
              <ac:spMk id="25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52621037" sldId="2147483731"/>
              <ac:spMk id="26" creationId="{00000000-0000-0000-0000-000000000000}"/>
            </ac:spMkLst>
          </pc:sp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0" sldId="2147483687"/>
            <pc:sldLayoutMk cId="222202601" sldId="2147483732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222202601" sldId="2147483732"/>
              <ac:spMk id="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222202601" sldId="2147483732"/>
              <ac:spMk id="4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222202601" sldId="2147483732"/>
              <ac:spMk id="9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222202601" sldId="2147483732"/>
              <ac:spMk id="11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222202601" sldId="2147483732"/>
              <ac:spMk id="1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222202601" sldId="2147483732"/>
              <ac:spMk id="19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222202601" sldId="2147483732"/>
              <ac:spMk id="20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222202601" sldId="2147483732"/>
              <ac:spMk id="21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222202601" sldId="2147483732"/>
              <ac:spMk id="2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222202601" sldId="2147483732"/>
              <ac:spMk id="23" creationId="{00000000-0000-0000-0000-000000000000}"/>
            </ac:spMkLst>
          </pc:sp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0" sldId="2147483687"/>
            <pc:sldLayoutMk cId="889404772" sldId="2147483733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889404772" sldId="2147483733"/>
              <ac:spMk id="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889404772" sldId="2147483733"/>
              <ac:spMk id="5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889404772" sldId="2147483733"/>
              <ac:spMk id="6" creationId="{00000000-0000-0000-0000-000000000000}"/>
            </ac:spMkLst>
          </pc:spChg>
          <pc:picChg chg="mod">
            <ac:chgData name="Ilya Gavrilov" userId="0427a5865613f4a0" providerId="LiveId" clId="{78B065D6-2B2B-414A-B458-B0C8DFA3EA21}" dt="2020-09-13T22:55:35.924" v="1477"/>
            <ac:picMkLst>
              <pc:docMk/>
              <pc:sldMasterMk cId="0" sldId="2147483687"/>
              <pc:sldLayoutMk cId="889404772" sldId="2147483733"/>
              <ac:picMk id="3" creationId="{00000000-0000-0000-0000-000000000000}"/>
            </ac:picMkLst>
          </pc:pic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0" sldId="2147483687"/>
            <pc:sldLayoutMk cId="1060059759" sldId="2147483734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060059759" sldId="2147483734"/>
              <ac:spMk id="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060059759" sldId="2147483734"/>
              <ac:spMk id="5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060059759" sldId="2147483734"/>
              <ac:spMk id="8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060059759" sldId="2147483734"/>
              <ac:spMk id="9" creationId="{00000000-0000-0000-0000-000000000000}"/>
            </ac:spMkLst>
          </pc:spChg>
          <pc:picChg chg="mod">
            <ac:chgData name="Ilya Gavrilov" userId="0427a5865613f4a0" providerId="LiveId" clId="{78B065D6-2B2B-414A-B458-B0C8DFA3EA21}" dt="2020-09-13T22:55:35.924" v="1477"/>
            <ac:picMkLst>
              <pc:docMk/>
              <pc:sldMasterMk cId="0" sldId="2147483687"/>
              <pc:sldLayoutMk cId="1060059759" sldId="2147483734"/>
              <ac:picMk id="10" creationId="{00000000-0000-0000-0000-000000000000}"/>
            </ac:picMkLst>
          </pc:pic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0" sldId="2147483687"/>
            <pc:sldLayoutMk cId="3761751418" sldId="2147483735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761751418" sldId="2147483735"/>
              <ac:spMk id="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761751418" sldId="2147483735"/>
              <ac:spMk id="5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761751418" sldId="2147483735"/>
              <ac:spMk id="8" creationId="{00000000-0000-0000-0000-000000000000}"/>
            </ac:spMkLst>
          </pc:spChg>
          <pc:picChg chg="mod">
            <ac:chgData name="Ilya Gavrilov" userId="0427a5865613f4a0" providerId="LiveId" clId="{78B065D6-2B2B-414A-B458-B0C8DFA3EA21}" dt="2020-09-13T22:55:35.924" v="1477"/>
            <ac:picMkLst>
              <pc:docMk/>
              <pc:sldMasterMk cId="0" sldId="2147483687"/>
              <pc:sldLayoutMk cId="3761751418" sldId="2147483735"/>
              <ac:picMk id="6" creationId="{00000000-0000-0000-0000-000000000000}"/>
            </ac:picMkLst>
          </pc:pic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0" sldId="2147483687"/>
            <pc:sldLayoutMk cId="2847802871" sldId="2147483736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2847802871" sldId="2147483736"/>
              <ac:spMk id="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2847802871" sldId="2147483736"/>
              <ac:spMk id="5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2847802871" sldId="2147483736"/>
              <ac:spMk id="8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2847802871" sldId="2147483736"/>
              <ac:spMk id="9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2847802871" sldId="2147483736"/>
              <ac:spMk id="13" creationId="{00000000-0000-0000-0000-000000000000}"/>
            </ac:spMkLst>
          </pc:spChg>
          <pc:picChg chg="mod">
            <ac:chgData name="Ilya Gavrilov" userId="0427a5865613f4a0" providerId="LiveId" clId="{78B065D6-2B2B-414A-B458-B0C8DFA3EA21}" dt="2020-09-13T22:55:35.924" v="1477"/>
            <ac:picMkLst>
              <pc:docMk/>
              <pc:sldMasterMk cId="0" sldId="2147483687"/>
              <pc:sldLayoutMk cId="2847802871" sldId="2147483736"/>
              <ac:picMk id="10" creationId="{00000000-0000-0000-0000-000000000000}"/>
            </ac:picMkLst>
          </pc:pic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0" sldId="2147483687"/>
            <pc:sldLayoutMk cId="4125320081" sldId="2147483737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4125320081" sldId="2147483737"/>
              <ac:spMk id="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4125320081" sldId="2147483737"/>
              <ac:spMk id="5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4125320081" sldId="2147483737"/>
              <ac:spMk id="9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4125320081" sldId="2147483737"/>
              <ac:spMk id="14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4125320081" sldId="2147483737"/>
              <ac:spMk id="15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4125320081" sldId="2147483737"/>
              <ac:spMk id="16" creationId="{00000000-0000-0000-0000-000000000000}"/>
            </ac:spMkLst>
          </pc:spChg>
          <pc:picChg chg="mod">
            <ac:chgData name="Ilya Gavrilov" userId="0427a5865613f4a0" providerId="LiveId" clId="{78B065D6-2B2B-414A-B458-B0C8DFA3EA21}" dt="2020-09-13T22:55:35.924" v="1477"/>
            <ac:picMkLst>
              <pc:docMk/>
              <pc:sldMasterMk cId="0" sldId="2147483687"/>
              <pc:sldLayoutMk cId="4125320081" sldId="2147483737"/>
              <ac:picMk id="10" creationId="{00000000-0000-0000-0000-000000000000}"/>
            </ac:picMkLst>
          </pc:pic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0" sldId="2147483687"/>
            <pc:sldLayoutMk cId="917699798" sldId="2147483738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917699798" sldId="2147483738"/>
              <ac:spMk id="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917699798" sldId="2147483738"/>
              <ac:spMk id="4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917699798" sldId="2147483738"/>
              <ac:spMk id="9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917699798" sldId="2147483738"/>
              <ac:spMk id="1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917699798" sldId="2147483738"/>
              <ac:spMk id="19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917699798" sldId="2147483738"/>
              <ac:spMk id="20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917699798" sldId="2147483738"/>
              <ac:spMk id="2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917699798" sldId="2147483738"/>
              <ac:spMk id="23" creationId="{00000000-0000-0000-0000-000000000000}"/>
            </ac:spMkLst>
          </pc:spChg>
          <pc:picChg chg="mod">
            <ac:chgData name="Ilya Gavrilov" userId="0427a5865613f4a0" providerId="LiveId" clId="{78B065D6-2B2B-414A-B458-B0C8DFA3EA21}" dt="2020-09-13T22:55:35.924" v="1477"/>
            <ac:picMkLst>
              <pc:docMk/>
              <pc:sldMasterMk cId="0" sldId="2147483687"/>
              <pc:sldLayoutMk cId="917699798" sldId="2147483738"/>
              <ac:picMk id="11" creationId="{00000000-0000-0000-0000-000000000000}"/>
            </ac:picMkLst>
          </pc:pic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0" sldId="2147483687"/>
            <pc:sldLayoutMk cId="3400079919" sldId="2147483739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400079919" sldId="2147483739"/>
              <ac:spMk id="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400079919" sldId="2147483739"/>
              <ac:spMk id="4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400079919" sldId="2147483739"/>
              <ac:spMk id="9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400079919" sldId="2147483739"/>
              <ac:spMk id="11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400079919" sldId="2147483739"/>
              <ac:spMk id="1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400079919" sldId="2147483739"/>
              <ac:spMk id="19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400079919" sldId="2147483739"/>
              <ac:spMk id="20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400079919" sldId="2147483739"/>
              <ac:spMk id="21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400079919" sldId="2147483739"/>
              <ac:spMk id="2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400079919" sldId="2147483739"/>
              <ac:spMk id="23" creationId="{00000000-0000-0000-0000-000000000000}"/>
            </ac:spMkLst>
          </pc:spChg>
          <pc:picChg chg="mod">
            <ac:chgData name="Ilya Gavrilov" userId="0427a5865613f4a0" providerId="LiveId" clId="{78B065D6-2B2B-414A-B458-B0C8DFA3EA21}" dt="2020-09-13T22:55:35.924" v="1477"/>
            <ac:picMkLst>
              <pc:docMk/>
              <pc:sldMasterMk cId="0" sldId="2147483687"/>
              <pc:sldLayoutMk cId="3400079919" sldId="2147483739"/>
              <ac:picMk id="13" creationId="{00000000-0000-0000-0000-000000000000}"/>
            </ac:picMkLst>
          </pc:pic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0" sldId="2147483687"/>
            <pc:sldLayoutMk cId="1657992116" sldId="2147483740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657992116" sldId="2147483740"/>
              <ac:spMk id="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657992116" sldId="2147483740"/>
              <ac:spMk id="4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657992116" sldId="2147483740"/>
              <ac:spMk id="9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657992116" sldId="2147483740"/>
              <ac:spMk id="11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657992116" sldId="2147483740"/>
              <ac:spMk id="1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657992116" sldId="2147483740"/>
              <ac:spMk id="19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657992116" sldId="2147483740"/>
              <ac:spMk id="20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657992116" sldId="2147483740"/>
              <ac:spMk id="21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657992116" sldId="2147483740"/>
              <ac:spMk id="2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657992116" sldId="2147483740"/>
              <ac:spMk id="23" creationId="{00000000-0000-0000-0000-000000000000}"/>
            </ac:spMkLst>
          </pc:spChg>
          <pc:picChg chg="mod">
            <ac:chgData name="Ilya Gavrilov" userId="0427a5865613f4a0" providerId="LiveId" clId="{78B065D6-2B2B-414A-B458-B0C8DFA3EA21}" dt="2020-09-13T22:55:35.924" v="1477"/>
            <ac:picMkLst>
              <pc:docMk/>
              <pc:sldMasterMk cId="0" sldId="2147483687"/>
              <pc:sldLayoutMk cId="1657992116" sldId="2147483740"/>
              <ac:picMk id="13" creationId="{00000000-0000-0000-0000-000000000000}"/>
            </ac:picMkLst>
          </pc:pic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0" sldId="2147483687"/>
            <pc:sldLayoutMk cId="320493664" sldId="2147483741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20493664" sldId="2147483741"/>
              <ac:spMk id="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20493664" sldId="2147483741"/>
              <ac:spMk id="5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20493664" sldId="2147483741"/>
              <ac:spMk id="9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20493664" sldId="2147483741"/>
              <ac:spMk id="15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20493664" sldId="2147483741"/>
              <ac:spMk id="16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20493664" sldId="2147483741"/>
              <ac:spMk id="17" creationId="{00000000-0000-0000-0000-000000000000}"/>
            </ac:spMkLst>
          </pc:spChg>
          <pc:picChg chg="mod">
            <ac:chgData name="Ilya Gavrilov" userId="0427a5865613f4a0" providerId="LiveId" clId="{78B065D6-2B2B-414A-B458-B0C8DFA3EA21}" dt="2020-09-13T22:55:35.924" v="1477"/>
            <ac:picMkLst>
              <pc:docMk/>
              <pc:sldMasterMk cId="0" sldId="2147483687"/>
              <pc:sldLayoutMk cId="320493664" sldId="2147483741"/>
              <ac:picMk id="10" creationId="{00000000-0000-0000-0000-000000000000}"/>
            </ac:picMkLst>
          </pc:pic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0" sldId="2147483687"/>
            <pc:sldLayoutMk cId="2706420560" sldId="2147483742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2706420560" sldId="2147483742"/>
              <ac:spMk id="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2706420560" sldId="2147483742"/>
              <ac:spMk id="4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2706420560" sldId="2147483742"/>
              <ac:spMk id="9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2706420560" sldId="2147483742"/>
              <ac:spMk id="11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2706420560" sldId="2147483742"/>
              <ac:spMk id="1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2706420560" sldId="2147483742"/>
              <ac:spMk id="13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2706420560" sldId="2147483742"/>
              <ac:spMk id="14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2706420560" sldId="2147483742"/>
              <ac:spMk id="15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2706420560" sldId="2147483742"/>
              <ac:spMk id="16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2706420560" sldId="2147483742"/>
              <ac:spMk id="19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2706420560" sldId="2147483742"/>
              <ac:spMk id="20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2706420560" sldId="2147483742"/>
              <ac:spMk id="21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2706420560" sldId="2147483742"/>
              <ac:spMk id="2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2706420560" sldId="2147483742"/>
              <ac:spMk id="23" creationId="{00000000-0000-0000-0000-000000000000}"/>
            </ac:spMkLst>
          </pc:spChg>
          <pc:picChg chg="mod">
            <ac:chgData name="Ilya Gavrilov" userId="0427a5865613f4a0" providerId="LiveId" clId="{78B065D6-2B2B-414A-B458-B0C8DFA3EA21}" dt="2020-09-13T22:55:35.924" v="1477"/>
            <ac:picMkLst>
              <pc:docMk/>
              <pc:sldMasterMk cId="0" sldId="2147483687"/>
              <pc:sldLayoutMk cId="2706420560" sldId="2147483742"/>
              <ac:picMk id="17" creationId="{00000000-0000-0000-0000-000000000000}"/>
            </ac:picMkLst>
          </pc:pic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0" sldId="2147483687"/>
            <pc:sldLayoutMk cId="165380170" sldId="2147483743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65380170" sldId="2147483743"/>
              <ac:spMk id="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65380170" sldId="2147483743"/>
              <ac:spMk id="4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65380170" sldId="2147483743"/>
              <ac:spMk id="9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65380170" sldId="2147483743"/>
              <ac:spMk id="15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65380170" sldId="2147483743"/>
              <ac:spMk id="16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65380170" sldId="2147483743"/>
              <ac:spMk id="17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65380170" sldId="2147483743"/>
              <ac:spMk id="18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65380170" sldId="2147483743"/>
              <ac:spMk id="22" creationId="{00000000-0000-0000-0000-000000000000}"/>
            </ac:spMkLst>
          </pc:spChg>
          <pc:picChg chg="mod">
            <ac:chgData name="Ilya Gavrilov" userId="0427a5865613f4a0" providerId="LiveId" clId="{78B065D6-2B2B-414A-B458-B0C8DFA3EA21}" dt="2020-09-13T22:55:35.924" v="1477"/>
            <ac:picMkLst>
              <pc:docMk/>
              <pc:sldMasterMk cId="0" sldId="2147483687"/>
              <pc:sldLayoutMk cId="165380170" sldId="2147483743"/>
              <ac:picMk id="11" creationId="{00000000-0000-0000-0000-000000000000}"/>
            </ac:picMkLst>
          </pc:pic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0" sldId="2147483687"/>
            <pc:sldLayoutMk cId="1337445448" sldId="2147483744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337445448" sldId="2147483744"/>
              <ac:spMk id="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337445448" sldId="2147483744"/>
              <ac:spMk id="4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337445448" sldId="2147483744"/>
              <ac:spMk id="9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337445448" sldId="2147483744"/>
              <ac:spMk id="11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337445448" sldId="2147483744"/>
              <ac:spMk id="1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337445448" sldId="2147483744"/>
              <ac:spMk id="13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337445448" sldId="2147483744"/>
              <ac:spMk id="14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337445448" sldId="2147483744"/>
              <ac:spMk id="15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337445448" sldId="2147483744"/>
              <ac:spMk id="16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337445448" sldId="2147483744"/>
              <ac:spMk id="17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337445448" sldId="2147483744"/>
              <ac:spMk id="18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337445448" sldId="2147483744"/>
              <ac:spMk id="19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337445448" sldId="2147483744"/>
              <ac:spMk id="20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337445448" sldId="2147483744"/>
              <ac:spMk id="21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337445448" sldId="2147483744"/>
              <ac:spMk id="2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337445448" sldId="2147483744"/>
              <ac:spMk id="23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337445448" sldId="2147483744"/>
              <ac:spMk id="24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1337445448" sldId="2147483744"/>
              <ac:spMk id="25" creationId="{00000000-0000-0000-0000-000000000000}"/>
            </ac:spMkLst>
          </pc:spChg>
          <pc:picChg chg="mod">
            <ac:chgData name="Ilya Gavrilov" userId="0427a5865613f4a0" providerId="LiveId" clId="{78B065D6-2B2B-414A-B458-B0C8DFA3EA21}" dt="2020-09-13T22:55:35.924" v="1477"/>
            <ac:picMkLst>
              <pc:docMk/>
              <pc:sldMasterMk cId="0" sldId="2147483687"/>
              <pc:sldLayoutMk cId="1337445448" sldId="2147483744"/>
              <ac:picMk id="26" creationId="{00000000-0000-0000-0000-000000000000}"/>
            </ac:picMkLst>
          </pc:pic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0" sldId="2147483687"/>
            <pc:sldLayoutMk cId="3718985466" sldId="2147483745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718985466" sldId="2147483745"/>
              <ac:spMk id="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718985466" sldId="2147483745"/>
              <ac:spMk id="9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718985466" sldId="2147483745"/>
              <ac:spMk id="1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718985466" sldId="2147483745"/>
              <ac:spMk id="13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718985466" sldId="2147483745"/>
              <ac:spMk id="14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718985466" sldId="2147483745"/>
              <ac:spMk id="17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718985466" sldId="2147483745"/>
              <ac:spMk id="18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718985466" sldId="2147483745"/>
              <ac:spMk id="19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718985466" sldId="2147483745"/>
              <ac:spMk id="20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3718985466" sldId="2147483745"/>
              <ac:spMk id="21" creationId="{00000000-0000-0000-0000-000000000000}"/>
            </ac:spMkLst>
          </pc:spChg>
          <pc:picChg chg="mod">
            <ac:chgData name="Ilya Gavrilov" userId="0427a5865613f4a0" providerId="LiveId" clId="{78B065D6-2B2B-414A-B458-B0C8DFA3EA21}" dt="2020-09-13T22:55:35.924" v="1477"/>
            <ac:picMkLst>
              <pc:docMk/>
              <pc:sldMasterMk cId="0" sldId="2147483687"/>
              <pc:sldLayoutMk cId="3718985466" sldId="2147483745"/>
              <ac:picMk id="15" creationId="{00000000-0000-0000-0000-000000000000}"/>
            </ac:picMkLst>
          </pc:pic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0" sldId="2147483687"/>
            <pc:sldLayoutMk cId="674799274" sldId="2147483746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674799274" sldId="2147483746"/>
              <ac:spMk id="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674799274" sldId="2147483746"/>
              <ac:spMk id="4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674799274" sldId="2147483746"/>
              <ac:spMk id="9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674799274" sldId="2147483746"/>
              <ac:spMk id="15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674799274" sldId="2147483746"/>
              <ac:spMk id="16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674799274" sldId="2147483746"/>
              <ac:spMk id="2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674799274" sldId="2147483746"/>
              <ac:spMk id="23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674799274" sldId="2147483746"/>
              <ac:spMk id="24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674799274" sldId="2147483746"/>
              <ac:spMk id="25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0" sldId="2147483687"/>
              <pc:sldLayoutMk cId="674799274" sldId="2147483746"/>
              <ac:spMk id="26" creationId="{00000000-0000-0000-0000-000000000000}"/>
            </ac:spMkLst>
          </pc:spChg>
          <pc:picChg chg="mod">
            <ac:chgData name="Ilya Gavrilov" userId="0427a5865613f4a0" providerId="LiveId" clId="{78B065D6-2B2B-414A-B458-B0C8DFA3EA21}" dt="2020-09-13T22:55:35.924" v="1477"/>
            <ac:picMkLst>
              <pc:docMk/>
              <pc:sldMasterMk cId="0" sldId="2147483687"/>
              <pc:sldLayoutMk cId="674799274" sldId="2147483746"/>
              <ac:picMk id="13" creationId="{00000000-0000-0000-0000-000000000000}"/>
            </ac:picMkLst>
          </pc:picChg>
        </pc:sldLayoutChg>
      </pc:sldMasterChg>
      <pc:sldMasterChg chg="modSp modSldLayout">
        <pc:chgData name="Ilya Gavrilov" userId="0427a5865613f4a0" providerId="LiveId" clId="{78B065D6-2B2B-414A-B458-B0C8DFA3EA21}" dt="2020-09-13T22:55:35.924" v="1477"/>
        <pc:sldMasterMkLst>
          <pc:docMk/>
          <pc:sldMasterMk cId="1749105840" sldId="2147483700"/>
        </pc:sldMasterMkLst>
        <pc:spChg chg="mod">
          <ac:chgData name="Ilya Gavrilov" userId="0427a5865613f4a0" providerId="LiveId" clId="{78B065D6-2B2B-414A-B458-B0C8DFA3EA21}" dt="2020-09-13T22:55:35.924" v="1477"/>
          <ac:spMkLst>
            <pc:docMk/>
            <pc:sldMasterMk cId="1749105840" sldId="2147483700"/>
            <ac:spMk id="6" creationId="{00000000-0000-0000-0000-000000000000}"/>
          </ac:spMkLst>
        </pc:sp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1749105840" sldId="2147483700"/>
            <pc:sldLayoutMk cId="2239487389" sldId="2147483702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1749105840" sldId="2147483700"/>
              <pc:sldLayoutMk cId="2239487389" sldId="2147483702"/>
              <ac:spMk id="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1749105840" sldId="2147483700"/>
              <pc:sldLayoutMk cId="2239487389" sldId="2147483702"/>
              <ac:spMk id="7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1749105840" sldId="2147483700"/>
              <pc:sldLayoutMk cId="2239487389" sldId="2147483702"/>
              <ac:spMk id="9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1749105840" sldId="2147483700"/>
              <pc:sldLayoutMk cId="2239487389" sldId="2147483702"/>
              <ac:spMk id="14" creationId="{00000000-0000-0000-0000-000000000000}"/>
            </ac:spMkLst>
          </pc:sp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1749105840" sldId="2147483700"/>
            <pc:sldLayoutMk cId="2557374188" sldId="2147483703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1749105840" sldId="2147483700"/>
              <pc:sldLayoutMk cId="2557374188" sldId="2147483703"/>
              <ac:spMk id="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1749105840" sldId="2147483700"/>
              <pc:sldLayoutMk cId="2557374188" sldId="2147483703"/>
              <ac:spMk id="6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1749105840" sldId="2147483700"/>
              <pc:sldLayoutMk cId="2557374188" sldId="2147483703"/>
              <ac:spMk id="10" creationId="{00000000-0000-0000-0000-000000000000}"/>
            </ac:spMkLst>
          </pc:sp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1749105840" sldId="2147483700"/>
            <pc:sldLayoutMk cId="1239138718" sldId="2147483704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1749105840" sldId="2147483700"/>
              <pc:sldLayoutMk cId="1239138718" sldId="2147483704"/>
              <ac:spMk id="8" creationId="{00000000-0000-0000-0000-000000000000}"/>
            </ac:spMkLst>
          </pc:sp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1749105840" sldId="2147483700"/>
            <pc:sldLayoutMk cId="341738833" sldId="2147483705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1749105840" sldId="2147483700"/>
              <pc:sldLayoutMk cId="341738833" sldId="2147483705"/>
              <ac:spMk id="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1749105840" sldId="2147483700"/>
              <pc:sldLayoutMk cId="341738833" sldId="2147483705"/>
              <ac:spMk id="5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1749105840" sldId="2147483700"/>
              <pc:sldLayoutMk cId="341738833" sldId="2147483705"/>
              <ac:spMk id="6" creationId="{00000000-0000-0000-0000-000000000000}"/>
            </ac:spMkLst>
          </pc:sp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1749105840" sldId="2147483700"/>
            <pc:sldLayoutMk cId="835925219" sldId="2147483706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1749105840" sldId="2147483700"/>
              <pc:sldLayoutMk cId="835925219" sldId="2147483706"/>
              <ac:spMk id="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1749105840" sldId="2147483700"/>
              <pc:sldLayoutMk cId="835925219" sldId="2147483706"/>
              <ac:spMk id="5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1749105840" sldId="2147483700"/>
              <pc:sldLayoutMk cId="835925219" sldId="2147483706"/>
              <ac:spMk id="6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1749105840" sldId="2147483700"/>
              <pc:sldLayoutMk cId="835925219" sldId="2147483706"/>
              <ac:spMk id="9" creationId="{00000000-0000-0000-0000-000000000000}"/>
            </ac:spMkLst>
          </pc:sp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1749105840" sldId="2147483700"/>
            <pc:sldLayoutMk cId="1329017456" sldId="2147483707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1749105840" sldId="2147483700"/>
              <pc:sldLayoutMk cId="1329017456" sldId="2147483707"/>
              <ac:spMk id="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1749105840" sldId="2147483700"/>
              <pc:sldLayoutMk cId="1329017456" sldId="2147483707"/>
              <ac:spMk id="5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1749105840" sldId="2147483700"/>
              <pc:sldLayoutMk cId="1329017456" sldId="2147483707"/>
              <ac:spMk id="6" creationId="{00000000-0000-0000-0000-000000000000}"/>
            </ac:spMkLst>
          </pc:sp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1749105840" sldId="2147483700"/>
            <pc:sldLayoutMk cId="1109837818" sldId="2147483709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1749105840" sldId="2147483700"/>
              <pc:sldLayoutMk cId="1109837818" sldId="2147483709"/>
              <ac:spMk id="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1749105840" sldId="2147483700"/>
              <pc:sldLayoutMk cId="1109837818" sldId="2147483709"/>
              <ac:spMk id="5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1749105840" sldId="2147483700"/>
              <pc:sldLayoutMk cId="1109837818" sldId="2147483709"/>
              <ac:spMk id="8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1749105840" sldId="2147483700"/>
              <pc:sldLayoutMk cId="1109837818" sldId="2147483709"/>
              <ac:spMk id="9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1749105840" sldId="2147483700"/>
              <pc:sldLayoutMk cId="1109837818" sldId="2147483709"/>
              <ac:spMk id="10" creationId="{00000000-0000-0000-0000-000000000000}"/>
            </ac:spMkLst>
          </pc:sp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1749105840" sldId="2147483700"/>
            <pc:sldLayoutMk cId="2099301677" sldId="2147483710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1749105840" sldId="2147483700"/>
              <pc:sldLayoutMk cId="2099301677" sldId="2147483710"/>
              <ac:spMk id="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1749105840" sldId="2147483700"/>
              <pc:sldLayoutMk cId="2099301677" sldId="2147483710"/>
              <ac:spMk id="5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1749105840" sldId="2147483700"/>
              <pc:sldLayoutMk cId="2099301677" sldId="2147483710"/>
              <ac:spMk id="8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1749105840" sldId="2147483700"/>
              <pc:sldLayoutMk cId="2099301677" sldId="2147483710"/>
              <ac:spMk id="14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1749105840" sldId="2147483700"/>
              <pc:sldLayoutMk cId="2099301677" sldId="2147483710"/>
              <ac:spMk id="15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1749105840" sldId="2147483700"/>
              <pc:sldLayoutMk cId="2099301677" sldId="2147483710"/>
              <ac:spMk id="16" creationId="{00000000-0000-0000-0000-000000000000}"/>
            </ac:spMkLst>
          </pc:sp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1749105840" sldId="2147483700"/>
            <pc:sldLayoutMk cId="841472353" sldId="2147483711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1749105840" sldId="2147483700"/>
              <pc:sldLayoutMk cId="841472353" sldId="2147483711"/>
              <ac:spMk id="3" creationId="{00000000-0000-0000-0000-000000000000}"/>
            </ac:spMkLst>
          </pc:sp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1749105840" sldId="2147483700"/>
            <pc:sldLayoutMk cId="1666598840" sldId="2147483712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1749105840" sldId="2147483700"/>
              <pc:sldLayoutMk cId="1666598840" sldId="2147483712"/>
              <ac:spMk id="2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1749105840" sldId="2147483700"/>
              <pc:sldLayoutMk cId="1666598840" sldId="2147483712"/>
              <ac:spMk id="5" creationId="{00000000-0000-0000-0000-000000000000}"/>
            </ac:spMkLst>
          </pc:spChg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1749105840" sldId="2147483700"/>
              <pc:sldLayoutMk cId="1666598840" sldId="2147483712"/>
              <ac:spMk id="6" creationId="{00000000-0000-0000-0000-000000000000}"/>
            </ac:spMkLst>
          </pc:spChg>
        </pc:sldLayoutChg>
        <pc:sldLayoutChg chg="modSp">
          <pc:chgData name="Ilya Gavrilov" userId="0427a5865613f4a0" providerId="LiveId" clId="{78B065D6-2B2B-414A-B458-B0C8DFA3EA21}" dt="2020-09-13T22:55:35.924" v="1477"/>
          <pc:sldLayoutMkLst>
            <pc:docMk/>
            <pc:sldMasterMk cId="1749105840" sldId="2147483700"/>
            <pc:sldLayoutMk cId="1078459801" sldId="2147483714"/>
          </pc:sldLayoutMkLst>
          <pc:spChg chg="mod">
            <ac:chgData name="Ilya Gavrilov" userId="0427a5865613f4a0" providerId="LiveId" clId="{78B065D6-2B2B-414A-B458-B0C8DFA3EA21}" dt="2020-09-13T22:55:35.924" v="1477"/>
            <ac:spMkLst>
              <pc:docMk/>
              <pc:sldMasterMk cId="1749105840" sldId="2147483700"/>
              <pc:sldLayoutMk cId="1078459801" sldId="2147483714"/>
              <ac:spMk id="8" creationId="{00000000-0000-0000-0000-00000000000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4A596-72E5-4419-88E9-EE3CFB326DBD}" type="datetimeFigureOut">
              <a:rPr lang="ru-RU" smtClean="0"/>
              <a:pPr/>
              <a:t>28.10.2022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BB172B-CDA0-46C0-A298-0ACFB08CDA8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47316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6BE67-D6CA-4878-BC73-6D05902676FE}" type="datetimeFigureOut">
              <a:rPr lang="ru-RU" smtClean="0"/>
              <a:pPr/>
              <a:t>28.10.2022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35D96-F751-4184-AD8F-F1BDDB583F4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16534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н">
    <p:bg>
      <p:bgPr>
        <a:blipFill dpi="0" rotWithShape="1">
          <a:blip r:embed="rId2" cstate="print">
            <a:lum/>
          </a:blip>
          <a:srcRect/>
          <a:tile tx="0" ty="0" sx="38000" sy="38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 (слайд-бампер)">
    <p:bg>
      <p:bgPr>
        <a:blipFill dpi="0" rotWithShape="1">
          <a:blip r:embed="rId2" cstate="print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899592" y="1347614"/>
            <a:ext cx="4896544" cy="17281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7200" b="1"/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326385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раздела (слайд-бампер)">
    <p:bg>
      <p:bgPr>
        <a:blipFill dpi="0" rotWithShape="1">
          <a:blip r:embed="rId2" cstate="print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899592" y="1347614"/>
            <a:ext cx="4896544" cy="17281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7200" b="1"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900113" y="3292475"/>
            <a:ext cx="4895850" cy="1439515"/>
          </a:xfrm>
          <a:prstGeom prst="rect">
            <a:avLst/>
          </a:prstGeom>
        </p:spPr>
        <p:txBody>
          <a:bodyPr/>
          <a:lstStyle>
            <a:lvl1pPr marL="0" marR="0" indent="0" algn="l" defTabSz="121904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  <a:lvl2pPr marL="609523" indent="0">
              <a:buFontTx/>
              <a:buNone/>
              <a:defRPr sz="1600"/>
            </a:lvl2pPr>
            <a:lvl3pPr marL="1219046" indent="0">
              <a:buFontTx/>
              <a:buNone/>
              <a:defRPr sz="1600"/>
            </a:lvl3pPr>
            <a:lvl4pPr marL="1828571" indent="0">
              <a:buFontTx/>
              <a:buNone/>
              <a:defRPr sz="1600"/>
            </a:lvl4pPr>
            <a:lvl5pPr marL="2438094" indent="0">
              <a:buFontTx/>
              <a:buNone/>
              <a:defRPr sz="1600"/>
            </a:lvl5pPr>
          </a:lstStyle>
          <a:p>
            <a:pPr marL="0" marR="0" lvl="0" indent="0" algn="l" defTabSz="121904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098086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 cstate="print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3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131888"/>
            <a:ext cx="8229600" cy="36001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79996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23" indent="0">
              <a:buNone/>
              <a:defRPr sz="1200"/>
            </a:lvl2pPr>
            <a:lvl3pPr marL="1219046" indent="0">
              <a:buNone/>
              <a:defRPr sz="1050"/>
            </a:lvl3pPr>
            <a:lvl4pPr marL="1828571" indent="0">
              <a:buNone/>
              <a:defRPr sz="1000"/>
            </a:lvl4pPr>
            <a:lvl5pPr marL="2438094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172894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04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bg>
      <p:bgPr>
        <a:blipFill dpi="0" rotWithShape="1">
          <a:blip r:embed="rId2" cstate="print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3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1" y="1131018"/>
            <a:ext cx="3970784" cy="36009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79996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9" y="1131017"/>
            <a:ext cx="4042792" cy="36009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-179996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23" indent="0">
              <a:buNone/>
              <a:defRPr sz="1200"/>
            </a:lvl2pPr>
            <a:lvl3pPr marL="1219046" indent="0">
              <a:buNone/>
              <a:defRPr sz="1050"/>
            </a:lvl3pPr>
            <a:lvl4pPr marL="1828571" indent="0">
              <a:buNone/>
              <a:defRPr sz="1000"/>
            </a:lvl4pPr>
            <a:lvl5pPr marL="2438094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172894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59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 слева">
    <p:bg>
      <p:bgPr>
        <a:blipFill dpi="0" rotWithShape="1">
          <a:blip r:embed="rId2" cstate="print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3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4" y="1131888"/>
            <a:ext cx="4330700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79996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23" indent="0">
              <a:buNone/>
              <a:defRPr sz="1200"/>
            </a:lvl2pPr>
            <a:lvl3pPr marL="1219046" indent="0">
              <a:buNone/>
              <a:defRPr sz="1050"/>
            </a:lvl3pPr>
            <a:lvl4pPr marL="1828571" indent="0">
              <a:buNone/>
              <a:defRPr sz="1000"/>
            </a:lvl4pPr>
            <a:lvl5pPr marL="2438094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172894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51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ри объекта">
    <p:bg>
      <p:bgPr>
        <a:blipFill dpi="0" rotWithShape="1">
          <a:blip r:embed="rId2" cstate="print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8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77" y="1131888"/>
            <a:ext cx="2530624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79996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39" y="1131888"/>
            <a:ext cx="2506588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79996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5" y="1131888"/>
            <a:ext cx="2520281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79996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1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23" indent="0">
              <a:buNone/>
              <a:defRPr sz="1200"/>
            </a:lvl2pPr>
            <a:lvl3pPr marL="1219046" indent="0">
              <a:buNone/>
              <a:defRPr sz="1050"/>
            </a:lvl3pPr>
            <a:lvl4pPr marL="1828571" indent="0">
              <a:buNone/>
              <a:defRPr sz="1000"/>
            </a:lvl4pPr>
            <a:lvl5pPr marL="2438094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172894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02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Четыре объекта">
    <p:bg>
      <p:bgPr>
        <a:blipFill dpi="0" rotWithShape="1">
          <a:blip r:embed="rId2" cstate="print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8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130847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RU" sz="1400" baseline="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1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23" indent="0">
              <a:buNone/>
              <a:defRPr sz="1200"/>
            </a:lvl2pPr>
            <a:lvl3pPr marL="1219046" indent="0">
              <a:buNone/>
              <a:defRPr sz="1050"/>
            </a:lvl3pPr>
            <a:lvl4pPr marL="1828571" indent="0">
              <a:buNone/>
              <a:defRPr sz="1000"/>
            </a:lvl4pPr>
            <a:lvl5pPr marL="2438094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172894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20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Четыре объекта">
    <p:bg>
      <p:bgPr>
        <a:blipFill dpi="0" rotWithShape="1">
          <a:blip r:embed="rId2" cstate="print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8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1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23" indent="0">
              <a:buNone/>
              <a:defRPr sz="1200"/>
            </a:lvl2pPr>
            <a:lvl3pPr marL="1219046" indent="0">
              <a:buNone/>
              <a:defRPr sz="1050"/>
            </a:lvl3pPr>
            <a:lvl4pPr marL="1828571" indent="0">
              <a:buNone/>
              <a:defRPr sz="1000"/>
            </a:lvl4pPr>
            <a:lvl5pPr marL="2438094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3392790"/>
            <a:ext cx="2592705" cy="9071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448574"/>
            <a:ext cx="2592288" cy="1728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275856" y="1448574"/>
            <a:ext cx="2592288" cy="1728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6084168" y="1448574"/>
            <a:ext cx="2592288" cy="1728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084169" y="3392790"/>
            <a:ext cx="2592705" cy="90715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275648" y="3392790"/>
            <a:ext cx="2592705" cy="90715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172894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997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Четыре объекта">
    <p:bg>
      <p:bgPr>
        <a:blipFill dpi="0" rotWithShape="1">
          <a:blip r:embed="rId2" cstate="print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8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1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23" indent="0">
              <a:buNone/>
              <a:defRPr sz="1200"/>
            </a:lvl2pPr>
            <a:lvl3pPr marL="1219046" indent="0">
              <a:buNone/>
              <a:defRPr sz="1050"/>
            </a:lvl3pPr>
            <a:lvl4pPr marL="1828571" indent="0">
              <a:buNone/>
              <a:defRPr sz="1000"/>
            </a:lvl4pPr>
            <a:lvl5pPr marL="2438094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1979713" y="2571751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1979713" y="4443958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1979712" y="1131591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860032" y="1131591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860032" y="3003798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1979712" y="3003798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4860033" y="4443958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4860033" y="2571751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172894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0799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Четыре объекта">
    <p:bg>
      <p:bgPr>
        <a:blipFill dpi="0" rotWithShape="1">
          <a:blip r:embed="rId2" cstate="print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8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1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23" indent="0">
              <a:buNone/>
              <a:defRPr sz="1200"/>
            </a:lvl2pPr>
            <a:lvl3pPr marL="1219046" indent="0">
              <a:buNone/>
              <a:defRPr sz="1050"/>
            </a:lvl3pPr>
            <a:lvl4pPr marL="1828571" indent="0">
              <a:buNone/>
              <a:defRPr sz="1000"/>
            </a:lvl4pPr>
            <a:lvl5pPr marL="2438094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2627784" y="1131591"/>
            <a:ext cx="1728192" cy="141121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2627784" y="3003799"/>
            <a:ext cx="1728192" cy="141121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131591"/>
            <a:ext cx="2088232" cy="1392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788024" y="1131591"/>
            <a:ext cx="2088232" cy="1392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788024" y="3003799"/>
            <a:ext cx="2088232" cy="1392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003799"/>
            <a:ext cx="2088232" cy="1392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948264" y="3003799"/>
            <a:ext cx="1728192" cy="141121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6948264" y="1131591"/>
            <a:ext cx="1728192" cy="141121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172894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92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069883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00192" y="4731991"/>
            <a:ext cx="2160240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/>
              <a:t> Группа/должность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685803" y="4732011"/>
            <a:ext cx="1221916" cy="287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132148" y="4732358"/>
            <a:ext cx="2879725" cy="287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25" indent="0">
              <a:buNone/>
              <a:defRPr/>
            </a:lvl2pPr>
            <a:lvl3pPr marL="1219048" indent="0">
              <a:buNone/>
              <a:defRPr/>
            </a:lvl3pPr>
            <a:lvl4pPr marL="1828574" indent="0">
              <a:buNone/>
              <a:defRPr/>
            </a:lvl4pPr>
            <a:lvl5pPr marL="2438096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53745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Четыре объекта">
    <p:bg>
      <p:bgPr>
        <a:blipFill dpi="0" rotWithShape="1">
          <a:blip r:embed="rId2" cstate="print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8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1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23" indent="0">
              <a:buNone/>
              <a:defRPr sz="1200"/>
            </a:lvl2pPr>
            <a:lvl3pPr marL="1219046" indent="0">
              <a:buNone/>
              <a:defRPr sz="1050"/>
            </a:lvl3pPr>
            <a:lvl4pPr marL="1828571" indent="0">
              <a:buNone/>
              <a:defRPr sz="1000"/>
            </a:lvl4pPr>
            <a:lvl5pPr marL="2438094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8"/>
          </p:nvPr>
        </p:nvSpPr>
        <p:spPr>
          <a:xfrm>
            <a:off x="4787901" y="1131889"/>
            <a:ext cx="3887788" cy="158432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/>
          </p:nvPr>
        </p:nvSpPr>
        <p:spPr>
          <a:xfrm>
            <a:off x="467544" y="1131590"/>
            <a:ext cx="3887788" cy="158462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/>
          </p:nvPr>
        </p:nvSpPr>
        <p:spPr>
          <a:xfrm>
            <a:off x="4788024" y="3003352"/>
            <a:ext cx="3887788" cy="158462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1"/>
          </p:nvPr>
        </p:nvSpPr>
        <p:spPr>
          <a:xfrm>
            <a:off x="467669" y="3003054"/>
            <a:ext cx="3887788" cy="158462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172894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3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Четыре объекта">
    <p:bg>
      <p:bgPr>
        <a:blipFill dpi="0" rotWithShape="1">
          <a:blip r:embed="rId2" cstate="print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8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1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23" indent="0">
              <a:buNone/>
              <a:defRPr sz="1200"/>
            </a:lvl2pPr>
            <a:lvl3pPr marL="1219046" indent="0">
              <a:buNone/>
              <a:defRPr sz="1050"/>
            </a:lvl3pPr>
            <a:lvl4pPr marL="1828571" indent="0">
              <a:buNone/>
              <a:defRPr sz="1000"/>
            </a:lvl4pPr>
            <a:lvl5pPr marL="2438094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2643759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5" y="4515967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203599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491880" y="1203599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491880" y="3075807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075807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3491881" y="4515967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491881" y="2643759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515869" y="1203599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515869" y="3075807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6515870" y="4515967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6515870" y="2643759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172894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20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Четыре объекта">
    <p:bg>
      <p:bgPr>
        <a:blipFill dpi="0" rotWithShape="1">
          <a:blip r:embed="rId2" cstate="print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8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1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23" indent="0">
              <a:buNone/>
              <a:defRPr sz="1200"/>
            </a:lvl2pPr>
            <a:lvl3pPr marL="1219046" indent="0">
              <a:buNone/>
              <a:defRPr sz="1050"/>
            </a:lvl3pPr>
            <a:lvl4pPr marL="1828571" indent="0">
              <a:buNone/>
              <a:defRPr sz="1000"/>
            </a:lvl4pPr>
            <a:lvl5pPr marL="2438094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28"/>
          </p:nvPr>
        </p:nvSpPr>
        <p:spPr>
          <a:xfrm>
            <a:off x="467545" y="1203599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9"/>
          </p:nvPr>
        </p:nvSpPr>
        <p:spPr>
          <a:xfrm>
            <a:off x="467545" y="3075806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0"/>
          </p:nvPr>
        </p:nvSpPr>
        <p:spPr>
          <a:xfrm>
            <a:off x="3348038" y="3075806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31"/>
          </p:nvPr>
        </p:nvSpPr>
        <p:spPr>
          <a:xfrm>
            <a:off x="6228185" y="3075806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32"/>
          </p:nvPr>
        </p:nvSpPr>
        <p:spPr>
          <a:xfrm>
            <a:off x="6228185" y="1203599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3"/>
          </p:nvPr>
        </p:nvSpPr>
        <p:spPr>
          <a:xfrm>
            <a:off x="3348038" y="1203599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172894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01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Четыре объекта">
    <p:bg>
      <p:bgPr>
        <a:blipFill dpi="0" rotWithShape="1">
          <a:blip r:embed="rId2" cstate="print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8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1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23" indent="0">
              <a:buNone/>
              <a:defRPr sz="1200"/>
            </a:lvl2pPr>
            <a:lvl3pPr marL="1219046" indent="0">
              <a:buNone/>
              <a:defRPr sz="1050"/>
            </a:lvl3pPr>
            <a:lvl4pPr marL="1828571" indent="0">
              <a:buNone/>
              <a:defRPr sz="1000"/>
            </a:lvl4pPr>
            <a:lvl5pPr marL="2438094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6" y="2499743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6" y="4371950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5" y="1203599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203599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3075806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5" y="3075806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2555777" y="4371950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2555777" y="2499743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9" y="1203599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9" y="3075806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4644010" y="4371950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4644010" y="2499743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1" y="1203599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1" y="3075806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6732242" y="4371950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732242" y="2499743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172894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454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Четыре объекта">
    <p:bg>
      <p:bgPr>
        <a:blipFill dpi="0" rotWithShape="1">
          <a:blip r:embed="rId2" cstate="print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8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1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23" indent="0">
              <a:buNone/>
              <a:defRPr sz="1200"/>
            </a:lvl2pPr>
            <a:lvl3pPr marL="1219046" indent="0">
              <a:buNone/>
              <a:defRPr sz="1050"/>
            </a:lvl3pPr>
            <a:lvl4pPr marL="1828571" indent="0">
              <a:buNone/>
              <a:defRPr sz="1000"/>
            </a:lvl4pPr>
            <a:lvl5pPr marL="2438094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5" y="1323814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323814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2859782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5" y="2859782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9" y="1323814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9" y="2859782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1" y="1323814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1" y="2859782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172894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854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Четыре объекта">
    <p:bg>
      <p:bgPr>
        <a:blipFill dpi="0" rotWithShape="1">
          <a:blip r:embed="rId2" cstate="print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8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1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23" indent="0">
              <a:buNone/>
              <a:defRPr sz="1200"/>
            </a:lvl2pPr>
            <a:lvl3pPr marL="1219046" indent="0">
              <a:buNone/>
              <a:defRPr sz="1050"/>
            </a:lvl3pPr>
            <a:lvl4pPr marL="1828571" indent="0">
              <a:buNone/>
              <a:defRPr sz="1000"/>
            </a:lvl4pPr>
            <a:lvl5pPr marL="2438094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467544" y="1131591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2555777" y="1131591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4" hasCustomPrompt="1"/>
          </p:nvPr>
        </p:nvSpPr>
        <p:spPr>
          <a:xfrm>
            <a:off x="4644009" y="1131591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5" hasCustomPrompt="1"/>
          </p:nvPr>
        </p:nvSpPr>
        <p:spPr>
          <a:xfrm>
            <a:off x="6732240" y="1131591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467544" y="3004221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7" hasCustomPrompt="1"/>
          </p:nvPr>
        </p:nvSpPr>
        <p:spPr>
          <a:xfrm>
            <a:off x="2555777" y="3004221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8" hasCustomPrompt="1"/>
          </p:nvPr>
        </p:nvSpPr>
        <p:spPr>
          <a:xfrm>
            <a:off x="4644009" y="3004221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quarter" idx="39" hasCustomPrompt="1"/>
          </p:nvPr>
        </p:nvSpPr>
        <p:spPr>
          <a:xfrm>
            <a:off x="6732240" y="3004221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172894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992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лева (доп)">
    <p:bg>
      <p:bgPr>
        <a:blipFill dpi="0" rotWithShape="1">
          <a:blip r:embed="rId2" cstate="print">
            <a:lum/>
          </a:blip>
          <a:srcRect/>
          <a:tile tx="0" ty="0" sx="38000" sy="38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6000"/>
            <a:ext cx="5050904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131590"/>
            <a:ext cx="4114800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79996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 marL="1219046" indent="0">
              <a:buNone/>
              <a:defRPr sz="2400"/>
            </a:lvl3pPr>
            <a:lvl4pPr marL="1828571" indent="0">
              <a:buNone/>
              <a:defRPr sz="2000"/>
            </a:lvl4pPr>
            <a:lvl5pPr marL="2438094" indent="0">
              <a:buNone/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23" indent="0">
              <a:buNone/>
              <a:defRPr sz="1200"/>
            </a:lvl2pPr>
            <a:lvl3pPr marL="1219046" indent="0">
              <a:buNone/>
              <a:defRPr sz="1050"/>
            </a:lvl3pPr>
            <a:lvl4pPr marL="1828571" indent="0">
              <a:buNone/>
              <a:defRPr sz="1000"/>
            </a:lvl4pPr>
            <a:lvl5pPr marL="2438094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10297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 cstate="print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3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131888"/>
            <a:ext cx="8229600" cy="36001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79996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23" indent="0">
              <a:buNone/>
              <a:defRPr sz="1200"/>
            </a:lvl2pPr>
            <a:lvl3pPr marL="1219046" indent="0">
              <a:buNone/>
              <a:defRPr sz="1050"/>
            </a:lvl3pPr>
            <a:lvl4pPr marL="1828571" indent="0">
              <a:buNone/>
              <a:defRPr sz="1000"/>
            </a:lvl4pPr>
            <a:lvl5pPr marL="2438094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1">
          <a:blip r:embed="rId2" cstate="print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3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1" y="1131018"/>
            <a:ext cx="3970784" cy="36009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79996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9" y="1131017"/>
            <a:ext cx="4042792" cy="36009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-179996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23" indent="0">
              <a:buNone/>
              <a:defRPr sz="1200"/>
            </a:lvl2pPr>
            <a:lvl3pPr marL="1219046" indent="0">
              <a:buNone/>
              <a:defRPr sz="1050"/>
            </a:lvl3pPr>
            <a:lvl4pPr marL="1828571" indent="0">
              <a:buNone/>
              <a:defRPr sz="1000"/>
            </a:lvl4pPr>
            <a:lvl5pPr marL="2438094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64803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лева">
    <p:bg>
      <p:bgPr>
        <a:blipFill dpi="0" rotWithShape="1">
          <a:blip r:embed="rId2" cstate="print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3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4" y="1131888"/>
            <a:ext cx="4330700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79996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23" indent="0">
              <a:buNone/>
              <a:defRPr sz="1200"/>
            </a:lvl2pPr>
            <a:lvl3pPr marL="1219046" indent="0">
              <a:buNone/>
              <a:defRPr sz="1050"/>
            </a:lvl3pPr>
            <a:lvl4pPr marL="1828571" indent="0">
              <a:buNone/>
              <a:defRPr sz="1000"/>
            </a:lvl4pPr>
            <a:lvl5pPr marL="2438094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8718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 cstate="print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069701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491880" y="4443959"/>
            <a:ext cx="2160240" cy="2872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83569" y="4011911"/>
            <a:ext cx="7776863" cy="287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25" indent="0">
              <a:buNone/>
              <a:defRPr/>
            </a:lvl2pPr>
            <a:lvl3pPr marL="1219048" indent="0">
              <a:buNone/>
              <a:defRPr/>
            </a:lvl3pPr>
            <a:lvl4pPr marL="1828574" indent="0">
              <a:buNone/>
              <a:defRPr/>
            </a:lvl4pPr>
            <a:lvl5pPr marL="2438096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23016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объекта">
    <p:bg>
      <p:bgPr>
        <a:blipFill dpi="0" rotWithShape="1">
          <a:blip r:embed="rId2" cstate="print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8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77" y="1131888"/>
            <a:ext cx="2530624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79996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39" y="1131888"/>
            <a:ext cx="2506588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79996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5" y="1131888"/>
            <a:ext cx="2520281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79996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1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23" indent="0">
              <a:buNone/>
              <a:defRPr sz="1200"/>
            </a:lvl2pPr>
            <a:lvl3pPr marL="1219046" indent="0">
              <a:buNone/>
              <a:defRPr sz="1050"/>
            </a:lvl3pPr>
            <a:lvl4pPr marL="1828571" indent="0">
              <a:buNone/>
              <a:defRPr sz="1000"/>
            </a:lvl4pPr>
            <a:lvl5pPr marL="2438094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55569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етыре объекта">
    <p:bg>
      <p:bgPr>
        <a:blipFill dpi="0" rotWithShape="1">
          <a:blip r:embed="rId2" cstate="print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8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130847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RU" sz="1400" baseline="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1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23" indent="0">
              <a:buNone/>
              <a:defRPr sz="1200"/>
            </a:lvl2pPr>
            <a:lvl3pPr marL="1219046" indent="0">
              <a:buNone/>
              <a:defRPr sz="1050"/>
            </a:lvl3pPr>
            <a:lvl4pPr marL="1828571" indent="0">
              <a:buNone/>
              <a:defRPr sz="1000"/>
            </a:lvl4pPr>
            <a:lvl5pPr marL="2438094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14940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Четыре объекта">
    <p:bg>
      <p:bgPr>
        <a:blipFill dpi="0" rotWithShape="1">
          <a:blip r:embed="rId2" cstate="print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8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1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23" indent="0">
              <a:buNone/>
              <a:defRPr sz="1200"/>
            </a:lvl2pPr>
            <a:lvl3pPr marL="1219046" indent="0">
              <a:buNone/>
              <a:defRPr sz="1050"/>
            </a:lvl3pPr>
            <a:lvl4pPr marL="1828571" indent="0">
              <a:buNone/>
              <a:defRPr sz="1000"/>
            </a:lvl4pPr>
            <a:lvl5pPr marL="2438094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3392790"/>
            <a:ext cx="2592705" cy="9071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448574"/>
            <a:ext cx="2592288" cy="1728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275856" y="1448574"/>
            <a:ext cx="2592288" cy="1728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6084168" y="1448574"/>
            <a:ext cx="2592288" cy="1728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084169" y="3392790"/>
            <a:ext cx="2592705" cy="90715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275648" y="3392790"/>
            <a:ext cx="2592705" cy="90715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2370123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Четыре объекта">
    <p:bg>
      <p:bgPr>
        <a:blipFill dpi="0" rotWithShape="1">
          <a:blip r:embed="rId2" cstate="print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8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1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23" indent="0">
              <a:buNone/>
              <a:defRPr sz="1200"/>
            </a:lvl2pPr>
            <a:lvl3pPr marL="1219046" indent="0">
              <a:buNone/>
              <a:defRPr sz="1050"/>
            </a:lvl3pPr>
            <a:lvl4pPr marL="1828571" indent="0">
              <a:buNone/>
              <a:defRPr sz="1000"/>
            </a:lvl4pPr>
            <a:lvl5pPr marL="2438094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1979713" y="2571751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1979713" y="4443958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1979712" y="1131591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860032" y="1131591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860032" y="3003798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1979712" y="3003798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4860033" y="4443958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4860033" y="2571751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36940705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Четыре объекта">
    <p:bg>
      <p:bgPr>
        <a:blipFill dpi="0" rotWithShape="1">
          <a:blip r:embed="rId2" cstate="print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8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1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23" indent="0">
              <a:buNone/>
              <a:defRPr sz="1200"/>
            </a:lvl2pPr>
            <a:lvl3pPr marL="1219046" indent="0">
              <a:buNone/>
              <a:defRPr sz="1050"/>
            </a:lvl3pPr>
            <a:lvl4pPr marL="1828571" indent="0">
              <a:buNone/>
              <a:defRPr sz="1000"/>
            </a:lvl4pPr>
            <a:lvl5pPr marL="2438094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2627784" y="1131591"/>
            <a:ext cx="1728192" cy="141121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2627784" y="3003799"/>
            <a:ext cx="1728192" cy="141121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131591"/>
            <a:ext cx="2088232" cy="1392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788024" y="1131591"/>
            <a:ext cx="2088232" cy="1392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788024" y="3003799"/>
            <a:ext cx="2088232" cy="1392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003799"/>
            <a:ext cx="2088232" cy="1392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948264" y="3003799"/>
            <a:ext cx="1728192" cy="141121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6948264" y="1131591"/>
            <a:ext cx="1728192" cy="141121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2222026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Четыре объекта">
    <p:bg>
      <p:bgPr>
        <a:blipFill dpi="0" rotWithShape="1">
          <a:blip r:embed="rId2" cstate="print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8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1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23" indent="0">
              <a:buNone/>
              <a:defRPr sz="1200"/>
            </a:lvl2pPr>
            <a:lvl3pPr marL="1219046" indent="0">
              <a:buNone/>
              <a:defRPr sz="1050"/>
            </a:lvl3pPr>
            <a:lvl4pPr marL="1828571" indent="0">
              <a:buNone/>
              <a:defRPr sz="1000"/>
            </a:lvl4pPr>
            <a:lvl5pPr marL="2438094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8"/>
          </p:nvPr>
        </p:nvSpPr>
        <p:spPr>
          <a:xfrm>
            <a:off x="4787901" y="1131889"/>
            <a:ext cx="3887788" cy="158432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/>
          </p:nvPr>
        </p:nvSpPr>
        <p:spPr>
          <a:xfrm>
            <a:off x="467544" y="1131590"/>
            <a:ext cx="3887788" cy="158462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/>
          </p:nvPr>
        </p:nvSpPr>
        <p:spPr>
          <a:xfrm>
            <a:off x="4788024" y="3003352"/>
            <a:ext cx="3887788" cy="158462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1"/>
          </p:nvPr>
        </p:nvSpPr>
        <p:spPr>
          <a:xfrm>
            <a:off x="467669" y="3003054"/>
            <a:ext cx="3887788" cy="158462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885303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Четыре объекта">
    <p:bg>
      <p:bgPr>
        <a:blipFill dpi="0" rotWithShape="1">
          <a:blip r:embed="rId2" cstate="print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8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1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23" indent="0">
              <a:buNone/>
              <a:defRPr sz="1200"/>
            </a:lvl2pPr>
            <a:lvl3pPr marL="1219046" indent="0">
              <a:buNone/>
              <a:defRPr sz="1050"/>
            </a:lvl3pPr>
            <a:lvl4pPr marL="1828571" indent="0">
              <a:buNone/>
              <a:defRPr sz="1000"/>
            </a:lvl4pPr>
            <a:lvl5pPr marL="2438094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2643759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5" y="4515967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203599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491880" y="1203599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491880" y="3075807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075807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3491881" y="4515967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491881" y="2643759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515869" y="1203599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515869" y="3075807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6515870" y="4515967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6515870" y="2643759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36299143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Четыре объекта">
    <p:bg>
      <p:bgPr>
        <a:blipFill dpi="0" rotWithShape="1">
          <a:blip r:embed="rId2" cstate="print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8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1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23" indent="0">
              <a:buNone/>
              <a:defRPr sz="1200"/>
            </a:lvl2pPr>
            <a:lvl3pPr marL="1219046" indent="0">
              <a:buNone/>
              <a:defRPr sz="1050"/>
            </a:lvl3pPr>
            <a:lvl4pPr marL="1828571" indent="0">
              <a:buNone/>
              <a:defRPr sz="1000"/>
            </a:lvl4pPr>
            <a:lvl5pPr marL="2438094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5" y="1203599"/>
            <a:ext cx="2447925" cy="1631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348212" y="1203599"/>
            <a:ext cx="2447925" cy="1631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348212" y="3075807"/>
            <a:ext cx="2447925" cy="1631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891" y="3075807"/>
            <a:ext cx="2447925" cy="1631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228185" y="1203599"/>
            <a:ext cx="2447925" cy="1631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228185" y="3075807"/>
            <a:ext cx="2447925" cy="1631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3677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Четыре объекта">
    <p:bg>
      <p:bgPr>
        <a:blipFill dpi="0" rotWithShape="1">
          <a:blip r:embed="rId2" cstate="print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8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1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23" indent="0">
              <a:buNone/>
              <a:defRPr sz="1200"/>
            </a:lvl2pPr>
            <a:lvl3pPr marL="1219046" indent="0">
              <a:buNone/>
              <a:defRPr sz="1050"/>
            </a:lvl3pPr>
            <a:lvl4pPr marL="1828571" indent="0">
              <a:buNone/>
              <a:defRPr sz="1000"/>
            </a:lvl4pPr>
            <a:lvl5pPr marL="2438094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28"/>
          </p:nvPr>
        </p:nvSpPr>
        <p:spPr>
          <a:xfrm>
            <a:off x="467545" y="1203599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9"/>
          </p:nvPr>
        </p:nvSpPr>
        <p:spPr>
          <a:xfrm>
            <a:off x="467545" y="3075806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0"/>
          </p:nvPr>
        </p:nvSpPr>
        <p:spPr>
          <a:xfrm>
            <a:off x="3348038" y="3075806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31"/>
          </p:nvPr>
        </p:nvSpPr>
        <p:spPr>
          <a:xfrm>
            <a:off x="6228185" y="3075806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32"/>
          </p:nvPr>
        </p:nvSpPr>
        <p:spPr>
          <a:xfrm>
            <a:off x="6228185" y="1203599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3"/>
          </p:nvPr>
        </p:nvSpPr>
        <p:spPr>
          <a:xfrm>
            <a:off x="3348038" y="1203599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24693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Четыре объекта">
    <p:bg>
      <p:bgPr>
        <a:blipFill dpi="0" rotWithShape="1">
          <a:blip r:embed="rId2" cstate="print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8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1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23" indent="0">
              <a:buNone/>
              <a:defRPr sz="1200"/>
            </a:lvl2pPr>
            <a:lvl3pPr marL="1219046" indent="0">
              <a:buNone/>
              <a:defRPr sz="1050"/>
            </a:lvl3pPr>
            <a:lvl4pPr marL="1828571" indent="0">
              <a:buNone/>
              <a:defRPr sz="1000"/>
            </a:lvl4pPr>
            <a:lvl5pPr marL="2438094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6" y="2499743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6" y="4371950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5" y="1203599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203599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3075806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5" y="3075806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2555777" y="4371950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2555777" y="2499743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9" y="1203599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9" y="3075806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4644010" y="4371950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4644010" y="2499743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1" y="1203599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1" y="3075806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6732242" y="4371950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732242" y="2499743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1717086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 cstate="print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069883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491880" y="4443959"/>
            <a:ext cx="2160240" cy="2872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17452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Четыре объекта">
    <p:bg>
      <p:bgPr>
        <a:blipFill dpi="0" rotWithShape="1">
          <a:blip r:embed="rId2" cstate="print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8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1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23" indent="0">
              <a:buNone/>
              <a:defRPr sz="1200"/>
            </a:lvl2pPr>
            <a:lvl3pPr marL="1219046" indent="0">
              <a:buNone/>
              <a:defRPr sz="1050"/>
            </a:lvl3pPr>
            <a:lvl4pPr marL="1828571" indent="0">
              <a:buNone/>
              <a:defRPr sz="1000"/>
            </a:lvl4pPr>
            <a:lvl5pPr marL="2438094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5" y="1323814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323814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2859782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5" y="2859782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9" y="1323814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9" y="2859782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1" y="1323814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1" y="2859782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30443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Четыре объекта">
    <p:bg>
      <p:bgPr>
        <a:blipFill dpi="0" rotWithShape="1">
          <a:blip r:embed="rId2" cstate="print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8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1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23" indent="0">
              <a:buNone/>
              <a:defRPr sz="1200"/>
            </a:lvl2pPr>
            <a:lvl3pPr marL="1219046" indent="0">
              <a:buNone/>
              <a:defRPr sz="1050"/>
            </a:lvl3pPr>
            <a:lvl4pPr marL="1828571" indent="0">
              <a:buNone/>
              <a:defRPr sz="1000"/>
            </a:lvl4pPr>
            <a:lvl5pPr marL="2438094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467544" y="1131591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2555777" y="1131591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4" hasCustomPrompt="1"/>
          </p:nvPr>
        </p:nvSpPr>
        <p:spPr>
          <a:xfrm>
            <a:off x="4644009" y="1131591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5" hasCustomPrompt="1"/>
          </p:nvPr>
        </p:nvSpPr>
        <p:spPr>
          <a:xfrm>
            <a:off x="6732240" y="1131591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467544" y="3004221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7" hasCustomPrompt="1"/>
          </p:nvPr>
        </p:nvSpPr>
        <p:spPr>
          <a:xfrm>
            <a:off x="2555777" y="3004221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8" hasCustomPrompt="1"/>
          </p:nvPr>
        </p:nvSpPr>
        <p:spPr>
          <a:xfrm>
            <a:off x="4644009" y="3004221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quarter" idx="39" hasCustomPrompt="1"/>
          </p:nvPr>
        </p:nvSpPr>
        <p:spPr>
          <a:xfrm>
            <a:off x="6732240" y="3004221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</p:spTree>
    <p:extLst>
      <p:ext uri="{BB962C8B-B14F-4D97-AF65-F5344CB8AC3E}">
        <p14:creationId xmlns:p14="http://schemas.microsoft.com/office/powerpoint/2010/main" val="526210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23" indent="0">
              <a:buNone/>
              <a:defRPr sz="1200"/>
            </a:lvl2pPr>
            <a:lvl3pPr marL="1219046" indent="0">
              <a:buNone/>
              <a:defRPr sz="1050"/>
            </a:lvl3pPr>
            <a:lvl4pPr marL="1828571" indent="0">
              <a:buNone/>
              <a:defRPr sz="1000"/>
            </a:lvl4pPr>
            <a:lvl5pPr marL="2438094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1">
          <a:blip r:embed="rId2" cstate="print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2787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 cstate="print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5800" y="1707675"/>
            <a:ext cx="7772400" cy="1102519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6600" b="1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00192" y="4731991"/>
            <a:ext cx="2158008" cy="2880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/>
              <a:t>Группа</a:t>
            </a:r>
            <a:r>
              <a:rPr lang="en-US" dirty="0"/>
              <a:t>/</a:t>
            </a:r>
            <a:r>
              <a:rPr lang="en-US" dirty="0" err="1"/>
              <a:t>должность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755664" y="4732011"/>
            <a:ext cx="1152055" cy="2872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 err="1"/>
              <a:t>Дд.мм.гггг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132148" y="4732358"/>
            <a:ext cx="2879725" cy="2873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25" indent="0">
              <a:buNone/>
              <a:defRPr/>
            </a:lvl2pPr>
            <a:lvl3pPr marL="1219048" indent="0">
              <a:buNone/>
              <a:defRPr/>
            </a:lvl3pPr>
            <a:lvl4pPr marL="1828574" indent="0">
              <a:buNone/>
              <a:defRPr/>
            </a:lvl4pPr>
            <a:lvl5pPr marL="2438096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94873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bg>
      <p:bgPr>
        <a:blipFill dpi="0" rotWithShape="1">
          <a:blip r:embed="rId2" cstate="print">
            <a:lum/>
          </a:blip>
          <a:srcRect/>
          <a:tile tx="0" ty="0" sx="100000" sy="100000" flip="none" algn="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851920" y="205999"/>
            <a:ext cx="4834880" cy="70958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Образец содержания: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72400" y="4767264"/>
            <a:ext cx="514400" cy="273844"/>
          </a:xfrm>
        </p:spPr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/>
          </p:nvPr>
        </p:nvSpPr>
        <p:spPr>
          <a:xfrm>
            <a:off x="3851929" y="1131591"/>
            <a:ext cx="4824413" cy="3600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+mj-lt"/>
              <a:buAutoNum type="arabicPeriod"/>
              <a:defRPr sz="2400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573741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(слайд-бампер)">
    <p:bg>
      <p:bgPr>
        <a:blipFill dpi="0" rotWithShape="1">
          <a:blip r:embed="rId2" cstate="print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971600" y="1707655"/>
            <a:ext cx="4320480" cy="1800200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0" kern="1200">
                <a:solidFill>
                  <a:schemeClr val="tx1"/>
                </a:solidFill>
                <a:latin typeface="Futura-Normal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ru-RU" sz="5400" b="1" dirty="0">
                <a:latin typeface="Avenir Next Cyr" panose="020B0503020202020204" pitchFamily="34" charset="-52"/>
              </a:rPr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2391387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доп. верия (слайд-бампер)">
    <p:bg>
      <p:bgPr>
        <a:blipFill dpi="0" rotWithShape="1">
          <a:blip r:embed="rId2" cstate="print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971600" y="1707655"/>
            <a:ext cx="4320480" cy="1800200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0" kern="1200">
                <a:solidFill>
                  <a:schemeClr val="tx1"/>
                </a:solidFill>
                <a:latin typeface="Futura-Normal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ru-RU" sz="5400" b="1" dirty="0">
                <a:latin typeface="Avenir Next Cyr" panose="020B0503020202020204" pitchFamily="34" charset="-52"/>
              </a:rPr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0784598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3"/>
            <a:ext cx="8229600" cy="63757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131888"/>
            <a:ext cx="8229600" cy="36001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  <a:lvl2pPr>
              <a:defRPr sz="36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23" indent="0">
              <a:buNone/>
              <a:defRPr sz="1200"/>
            </a:lvl2pPr>
            <a:lvl3pPr marL="1219046" indent="0">
              <a:buNone/>
              <a:defRPr sz="1050"/>
            </a:lvl3pPr>
            <a:lvl4pPr marL="1828571" indent="0">
              <a:buNone/>
              <a:defRPr sz="1000"/>
            </a:lvl4pPr>
            <a:lvl5pPr marL="2438094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7388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ва объекта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3"/>
            <a:ext cx="8229600" cy="63757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1" y="1131018"/>
            <a:ext cx="3970784" cy="36009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9" y="1131017"/>
            <a:ext cx="4042792" cy="3600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23" indent="0">
              <a:buNone/>
              <a:defRPr sz="1200"/>
            </a:lvl2pPr>
            <a:lvl3pPr marL="1219046" indent="0">
              <a:buNone/>
              <a:defRPr sz="1050"/>
            </a:lvl3pPr>
            <a:lvl4pPr marL="1828571" indent="0">
              <a:buNone/>
              <a:defRPr sz="1000"/>
            </a:lvl4pPr>
            <a:lvl5pPr marL="2438094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5925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 cstate="print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069883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83569" y="4443959"/>
            <a:ext cx="7776863" cy="287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25" indent="0">
              <a:buNone/>
              <a:defRPr/>
            </a:lvl2pPr>
            <a:lvl3pPr marL="1219048" indent="0">
              <a:buNone/>
              <a:defRPr/>
            </a:lvl3pPr>
            <a:lvl4pPr marL="1828574" indent="0">
              <a:buNone/>
              <a:defRPr/>
            </a:lvl4pPr>
            <a:lvl5pPr marL="2438096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84154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3"/>
            <a:ext cx="8229600" cy="63757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solidFill>
                  <a:schemeClr val="tx1"/>
                </a:solidFill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4" y="1131888"/>
            <a:ext cx="4330700" cy="36004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609523" indent="0">
              <a:buNone/>
              <a:defRPr sz="1200"/>
            </a:lvl2pPr>
            <a:lvl3pPr marL="1219046" indent="0">
              <a:buNone/>
              <a:defRPr sz="1050"/>
            </a:lvl3pPr>
            <a:lvl4pPr marL="1828571" indent="0">
              <a:buNone/>
              <a:defRPr sz="1000"/>
            </a:lvl4pPr>
            <a:lvl5pPr marL="2438094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90174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Два объекта">
    <p:bg>
      <p:bgPr>
        <a:blipFill dpi="0" rotWithShape="1">
          <a:blip r:embed="rId2" cstate="print">
            <a:lum/>
          </a:blip>
          <a:srcRect/>
          <a:tile tx="0" ty="0" sx="51000" sy="51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000"/>
            <a:ext cx="4978896" cy="63757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131590"/>
            <a:ext cx="4114800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609523" indent="0">
              <a:buNone/>
              <a:defRPr sz="2800"/>
            </a:lvl2pPr>
            <a:lvl3pPr marL="1219046" indent="0">
              <a:buNone/>
              <a:defRPr sz="2000"/>
            </a:lvl3pPr>
            <a:lvl4pPr marL="1828571" indent="0">
              <a:buNone/>
              <a:defRPr sz="1800"/>
            </a:lvl4pPr>
            <a:lvl5pPr marL="2438094" indent="0">
              <a:buNone/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23" indent="0">
              <a:buNone/>
              <a:defRPr sz="1200"/>
            </a:lvl2pPr>
            <a:lvl3pPr marL="1219046" indent="0">
              <a:buNone/>
              <a:defRPr sz="1050"/>
            </a:lvl3pPr>
            <a:lvl4pPr marL="1828571" indent="0">
              <a:buNone/>
              <a:defRPr sz="1000"/>
            </a:lvl4pPr>
            <a:lvl5pPr marL="2438094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65988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объекта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8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79" y="1131888"/>
            <a:ext cx="2530623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23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43" y="1131888"/>
            <a:ext cx="2506585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23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4" y="1131888"/>
            <a:ext cx="2520279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23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1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23" indent="0">
              <a:buNone/>
              <a:defRPr sz="1200"/>
            </a:lvl2pPr>
            <a:lvl3pPr marL="1219046" indent="0">
              <a:buNone/>
              <a:defRPr sz="1050"/>
            </a:lvl3pPr>
            <a:lvl4pPr marL="1828571" indent="0">
              <a:buNone/>
              <a:defRPr sz="1000"/>
            </a:lvl4pPr>
            <a:lvl5pPr marL="2438094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98378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объекта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8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130847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1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23" indent="0">
              <a:buNone/>
              <a:defRPr sz="1200"/>
            </a:lvl2pPr>
            <a:lvl3pPr marL="1219046" indent="0">
              <a:buNone/>
              <a:defRPr sz="1050"/>
            </a:lvl3pPr>
            <a:lvl4pPr marL="1828571" indent="0">
              <a:buNone/>
              <a:defRPr sz="1000"/>
            </a:lvl4pPr>
            <a:lvl5pPr marL="2438094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93016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23" indent="0">
              <a:buNone/>
              <a:defRPr sz="1200"/>
            </a:lvl2pPr>
            <a:lvl3pPr marL="1219046" indent="0">
              <a:buNone/>
              <a:defRPr sz="1050"/>
            </a:lvl3pPr>
            <a:lvl4pPr marL="1828571" indent="0">
              <a:buNone/>
              <a:defRPr sz="1000"/>
            </a:lvl4pPr>
            <a:lvl5pPr marL="2438094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1472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 cstate="print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069883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38868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одержание">
    <p:bg>
      <p:bgPr>
        <a:blipFill dpi="0" rotWithShape="1">
          <a:blip r:embed="rId2" cstate="print">
            <a:lum/>
          </a:blip>
          <a:srcRect/>
          <a:tile tx="0" ty="0" sx="100000" sy="100000" flip="none" algn="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851920" y="205999"/>
            <a:ext cx="4834880" cy="49354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Образец содержания: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72400" y="4767264"/>
            <a:ext cx="514400" cy="273844"/>
          </a:xfrm>
        </p:spPr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9"/>
          <p:cNvSpPr>
            <a:spLocks noGrp="1" noChangeAspect="1"/>
          </p:cNvSpPr>
          <p:nvPr>
            <p:ph type="body" sz="quarter" idx="13"/>
          </p:nvPr>
        </p:nvSpPr>
        <p:spPr>
          <a:xfrm>
            <a:off x="3851929" y="843560"/>
            <a:ext cx="4824413" cy="3888436"/>
          </a:xfrm>
          <a:prstGeom prst="rect">
            <a:avLst/>
          </a:prstGeom>
        </p:spPr>
        <p:txBody>
          <a:bodyPr>
            <a:normAutofit/>
          </a:bodyPr>
          <a:lstStyle>
            <a:lvl1pPr marL="342892" indent="-342892">
              <a:buFont typeface="+mj-lt"/>
              <a:buAutoNum type="arabicPeriod"/>
              <a:defRPr sz="1600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(слайд-бампер)">
    <p:bg>
      <p:bgPr>
        <a:blipFill dpi="0" rotWithShape="1">
          <a:blip r:embed="rId2" cstate="print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899592" y="1347614"/>
            <a:ext cx="4896544" cy="172819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ru-RU" dirty="0"/>
              <a:t>Заголовок раздела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 (слайд-бампер)">
    <p:bg>
      <p:bgPr>
        <a:blipFill dpi="0" rotWithShape="1">
          <a:blip r:embed="rId2" cstate="print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899592" y="1347614"/>
            <a:ext cx="4896544" cy="172819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ru-RU" dirty="0"/>
              <a:t>Заголовок раздела</a:t>
            </a:r>
          </a:p>
        </p:txBody>
      </p:sp>
      <p:sp>
        <p:nvSpPr>
          <p:cNvPr id="13" name="Текст 12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899592" y="3291831"/>
            <a:ext cx="4896544" cy="14401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 baseline="0"/>
            </a:lvl1pPr>
            <a:lvl2pPr marL="609523" indent="0">
              <a:buFontTx/>
              <a:buNone/>
              <a:defRPr sz="1200"/>
            </a:lvl2pPr>
            <a:lvl3pPr marL="1219046" indent="0">
              <a:buFontTx/>
              <a:buNone/>
              <a:defRPr sz="1200"/>
            </a:lvl3pPr>
            <a:lvl4pPr marL="1828571" indent="0">
              <a:buFontTx/>
              <a:buNone/>
              <a:defRPr sz="1200"/>
            </a:lvl4pPr>
            <a:lvl5pPr marL="2438094" indent="0">
              <a:buFontTx/>
              <a:buNone/>
              <a:defRPr sz="12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747704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72400" y="4834956"/>
            <a:ext cx="514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715" r:id="rId3"/>
    <p:sldLayoutId id="2147483717" r:id="rId4"/>
    <p:sldLayoutId id="2147483716" r:id="rId5"/>
    <p:sldLayoutId id="2147483718" r:id="rId6"/>
    <p:sldLayoutId id="2147483690" r:id="rId7"/>
    <p:sldLayoutId id="2147483691" r:id="rId8"/>
    <p:sldLayoutId id="2147483720" r:id="rId9"/>
    <p:sldLayoutId id="2147483719" r:id="rId10"/>
    <p:sldLayoutId id="2147483721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  <p:sldLayoutId id="2147483742" r:id="rId21"/>
    <p:sldLayoutId id="2147483743" r:id="rId22"/>
    <p:sldLayoutId id="2147483744" r:id="rId23"/>
    <p:sldLayoutId id="2147483745" r:id="rId24"/>
    <p:sldLayoutId id="2147483746" r:id="rId25"/>
    <p:sldLayoutId id="2147483697" r:id="rId26"/>
    <p:sldLayoutId id="2147483692" r:id="rId27"/>
    <p:sldLayoutId id="2147483693" r:id="rId28"/>
    <p:sldLayoutId id="2147483694" r:id="rId29"/>
    <p:sldLayoutId id="2147483695" r:id="rId30"/>
    <p:sldLayoutId id="2147483699" r:id="rId31"/>
    <p:sldLayoutId id="2147483722" r:id="rId32"/>
    <p:sldLayoutId id="2147483728" r:id="rId33"/>
    <p:sldLayoutId id="2147483732" r:id="rId34"/>
    <p:sldLayoutId id="2147483725" r:id="rId35"/>
    <p:sldLayoutId id="2147483729" r:id="rId36"/>
    <p:sldLayoutId id="2147483727" r:id="rId37"/>
    <p:sldLayoutId id="2147483730" r:id="rId38"/>
    <p:sldLayoutId id="2147483724" r:id="rId39"/>
    <p:sldLayoutId id="2147483726" r:id="rId40"/>
    <p:sldLayoutId id="2147483731" r:id="rId41"/>
    <p:sldLayoutId id="2147483698" r:id="rId42"/>
  </p:sldLayoutIdLst>
  <p:hf hdr="0" ftr="0" dt="0"/>
  <p:txStyles>
    <p:titleStyle>
      <a:lvl1pPr algn="ctr" defTabSz="121904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42" indent="-457142" algn="l" defTabSz="121904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76" indent="-380954" algn="l" defTabSz="121904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09" indent="-304763" algn="l" defTabSz="121904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34" indent="-304763" algn="l" defTabSz="121904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857" indent="-304763" algn="l" defTabSz="121904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380" indent="-304763" algn="l" defTabSz="121904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906" indent="-304763" algn="l" defTabSz="121904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430" indent="-304763" algn="l" defTabSz="121904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954" indent="-304763" algn="l" defTabSz="121904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25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48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74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96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20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142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666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91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72400" y="4834956"/>
            <a:ext cx="514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910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14" r:id="rId5"/>
    <p:sldLayoutId id="2147483705" r:id="rId6"/>
    <p:sldLayoutId id="2147483706" r:id="rId7"/>
    <p:sldLayoutId id="2147483707" r:id="rId8"/>
    <p:sldLayoutId id="2147483712" r:id="rId9"/>
    <p:sldLayoutId id="2147483709" r:id="rId10"/>
    <p:sldLayoutId id="2147483710" r:id="rId11"/>
    <p:sldLayoutId id="2147483711" r:id="rId12"/>
  </p:sldLayoutIdLst>
  <p:hf hdr="0" ftr="0" dt="0"/>
  <p:txStyles>
    <p:titleStyle>
      <a:lvl1pPr algn="ctr" defTabSz="121904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42" indent="-457142" algn="l" defTabSz="121904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76" indent="-380954" algn="l" defTabSz="121904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09" indent="-304763" algn="l" defTabSz="121904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34" indent="-304763" algn="l" defTabSz="121904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857" indent="-304763" algn="l" defTabSz="121904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380" indent="-304763" algn="l" defTabSz="121904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906" indent="-304763" algn="l" defTabSz="121904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430" indent="-304763" algn="l" defTabSz="121904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954" indent="-304763" algn="l" defTabSz="121904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25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48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74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96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20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142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666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91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34.gif"/><Relationship Id="rId5" Type="http://schemas.openxmlformats.org/officeDocument/2006/relationships/image" Target="../media/image28.png"/><Relationship Id="rId10" Type="http://schemas.openxmlformats.org/officeDocument/2006/relationships/image" Target="../media/image33.gif"/><Relationship Id="rId4" Type="http://schemas.openxmlformats.org/officeDocument/2006/relationships/image" Target="../media/image27.jpeg"/><Relationship Id="rId9" Type="http://schemas.openxmlformats.org/officeDocument/2006/relationships/image" Target="../media/image3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11" Type="http://schemas.openxmlformats.org/officeDocument/2006/relationships/image" Target="../media/image48.jpe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3" Type="http://schemas.microsoft.com/office/2007/relationships/hdphoto" Target="../media/hdphoto1.wdp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jpeg"/><Relationship Id="rId11" Type="http://schemas.openxmlformats.org/officeDocument/2006/relationships/image" Target="../media/image70.pn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gif"/><Relationship Id="rId9" Type="http://schemas.openxmlformats.org/officeDocument/2006/relationships/image" Target="../media/image6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FDA41BBF-0DB3-466F-819E-329D0D9297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576" y="1491630"/>
            <a:ext cx="7756127" cy="2246769"/>
          </a:xfrm>
        </p:spPr>
        <p:txBody>
          <a:bodyPr/>
          <a:lstStyle/>
          <a:p>
            <a:r>
              <a:rPr lang="ru-RU" sz="2800" i="1" dirty="0"/>
              <a:t>Кафедра Паровых и газовых </a:t>
            </a:r>
            <a:r>
              <a:rPr lang="ru-RU" sz="2800" i="1" dirty="0" smtClean="0"/>
              <a:t>турбин</a:t>
            </a:r>
            <a:r>
              <a:rPr lang="en-US" sz="2800" i="1" dirty="0" smtClean="0"/>
              <a:t/>
            </a:r>
            <a:br>
              <a:rPr lang="en-US" sz="2800" i="1" dirty="0" smtClean="0"/>
            </a:br>
            <a:r>
              <a:rPr lang="ru-RU" sz="2800" i="1" dirty="0" smtClean="0"/>
              <a:t>им</a:t>
            </a:r>
            <a:r>
              <a:rPr lang="ru-RU" sz="2800" i="1" dirty="0"/>
              <a:t>. А. В. </a:t>
            </a:r>
            <a:r>
              <a:rPr lang="ru-RU" sz="2800" i="1" dirty="0" err="1" smtClean="0"/>
              <a:t>Щегляева</a:t>
            </a:r>
            <a:r>
              <a:rPr lang="en-US" sz="2800" i="1" dirty="0" smtClean="0"/>
              <a:t/>
            </a:r>
            <a:br>
              <a:rPr lang="en-US" sz="2800" i="1" dirty="0" smtClean="0"/>
            </a:br>
            <a:r>
              <a:rPr lang="en-US" sz="2800" i="1" dirty="0" smtClean="0"/>
              <a:t/>
            </a:r>
            <a:br>
              <a:rPr lang="en-US" sz="2800" i="1" dirty="0" smtClean="0"/>
            </a:br>
            <a:r>
              <a:rPr lang="ru-RU" sz="2800" dirty="0"/>
              <a:t>Лаборатория Оптико-физических исследований в </a:t>
            </a:r>
            <a:r>
              <a:rPr lang="ru-RU" sz="2800" dirty="0" smtClean="0"/>
              <a:t>турбомашинах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77551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46" name="Picture 30" descr="Российский фонд фундаментальных исследований предоставил доступ к  международным научно-исследовательским базам и электронным ресурсам"/>
          <p:cNvPicPr>
            <a:picLocks noChangeAspect="1" noChangeArrowheads="1"/>
          </p:cNvPicPr>
          <p:nvPr/>
        </p:nvPicPr>
        <p:blipFill>
          <a:blip r:embed="rId2" cstate="print"/>
          <a:srcRect t="13333" b="16667"/>
          <a:stretch>
            <a:fillRect/>
          </a:stretch>
        </p:blipFill>
        <p:spPr bwMode="auto">
          <a:xfrm>
            <a:off x="2444243" y="4371950"/>
            <a:ext cx="1463019" cy="576064"/>
          </a:xfrm>
          <a:prstGeom prst="rect">
            <a:avLst/>
          </a:prstGeom>
          <a:noFill/>
        </p:spPr>
      </p:pic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822E2993-023F-4C1F-949C-97E5476FE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33971"/>
            <a:ext cx="7571184" cy="637579"/>
          </a:xfrm>
        </p:spPr>
        <p:txBody>
          <a:bodyPr/>
          <a:lstStyle/>
          <a:p>
            <a:r>
              <a:rPr lang="ru-RU" sz="3200" dirty="0" smtClean="0"/>
              <a:t>Опыт работы коллектива</a:t>
            </a:r>
            <a:endParaRPr lang="ru-RU" sz="32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B38169EA-2FEC-420C-BACE-3CDDA56D7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4283968" y="987574"/>
            <a:ext cx="4860032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900" b="1" u="sng" dirty="0" smtClean="0">
                <a:latin typeface="Arial" pitchFamily="34" charset="0"/>
                <a:cs typeface="Arial" pitchFamily="34" charset="0"/>
              </a:rPr>
              <a:t>Основные публикации за последние 5 лет</a:t>
            </a:r>
            <a:endParaRPr lang="en-US" sz="900" b="1" u="sng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6026" name="Picture 10" descr="www.be-machinery.com/wp-content/uploads/Represa..."/>
          <p:cNvPicPr>
            <a:picLocks noChangeAspect="1" noChangeArrowheads="1"/>
          </p:cNvPicPr>
          <p:nvPr/>
        </p:nvPicPr>
        <p:blipFill>
          <a:blip r:embed="rId3" cstate="print"/>
          <a:srcRect l="6896" t="32966" r="6897" b="28965"/>
          <a:stretch>
            <a:fillRect/>
          </a:stretch>
        </p:blipFill>
        <p:spPr bwMode="auto">
          <a:xfrm>
            <a:off x="2747063" y="1491989"/>
            <a:ext cx="1800200" cy="432048"/>
          </a:xfrm>
          <a:prstGeom prst="rect">
            <a:avLst/>
          </a:prstGeom>
          <a:noFill/>
        </p:spPr>
      </p:pic>
      <p:pic>
        <p:nvPicPr>
          <p:cNvPr id="86030" name="Picture 14" descr="https://mosenergo.gazprom.ru/d/settingsgeneral/01/1/logo-min.jpg"/>
          <p:cNvPicPr>
            <a:picLocks noChangeAspect="1" noChangeArrowheads="1"/>
          </p:cNvPicPr>
          <p:nvPr/>
        </p:nvPicPr>
        <p:blipFill>
          <a:blip r:embed="rId4" cstate="print"/>
          <a:srcRect t="8894"/>
          <a:stretch>
            <a:fillRect/>
          </a:stretch>
        </p:blipFill>
        <p:spPr bwMode="auto">
          <a:xfrm>
            <a:off x="305594" y="3368487"/>
            <a:ext cx="1869788" cy="804427"/>
          </a:xfrm>
          <a:prstGeom prst="rect">
            <a:avLst/>
          </a:prstGeom>
          <a:noFill/>
        </p:spPr>
      </p:pic>
      <p:pic>
        <p:nvPicPr>
          <p:cNvPr id="86038" name="Picture 22" descr="Index of /public/uploads/filemanager/LOGO/CLIENT/CORPORAT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0661" y="3363838"/>
            <a:ext cx="1345637" cy="925126"/>
          </a:xfrm>
          <a:prstGeom prst="rect">
            <a:avLst/>
          </a:prstGeom>
          <a:noFill/>
        </p:spPr>
      </p:pic>
      <p:pic>
        <p:nvPicPr>
          <p:cNvPr id="86042" name="Picture 26" descr="Росатом — Википедия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09935" y="1242909"/>
            <a:ext cx="909575" cy="1152128"/>
          </a:xfrm>
          <a:prstGeom prst="rect">
            <a:avLst/>
          </a:prstGeom>
          <a:noFill/>
        </p:spPr>
      </p:pic>
      <p:pic>
        <p:nvPicPr>
          <p:cNvPr id="86044" name="Picture 28" descr="ПАО &quot;Силовые машины&quot;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594" y="1242909"/>
            <a:ext cx="1152128" cy="1152128"/>
          </a:xfrm>
          <a:prstGeom prst="rect">
            <a:avLst/>
          </a:prstGeom>
          <a:noFill/>
        </p:spPr>
      </p:pic>
      <p:pic>
        <p:nvPicPr>
          <p:cNvPr id="86048" name="Picture 32" descr="Российский научный фонд — Википедия"/>
          <p:cNvPicPr>
            <a:picLocks noChangeAspect="1" noChangeArrowheads="1"/>
          </p:cNvPicPr>
          <p:nvPr/>
        </p:nvPicPr>
        <p:blipFill>
          <a:blip r:embed="rId8" cstate="print"/>
          <a:srcRect l="17010" t="16028" r="16841" b="17188"/>
          <a:stretch>
            <a:fillRect/>
          </a:stretch>
        </p:blipFill>
        <p:spPr bwMode="auto">
          <a:xfrm>
            <a:off x="790968" y="4226338"/>
            <a:ext cx="1078036" cy="770026"/>
          </a:xfrm>
          <a:prstGeom prst="rect">
            <a:avLst/>
          </a:prstGeom>
          <a:noFill/>
        </p:spPr>
      </p:pic>
      <p:sp>
        <p:nvSpPr>
          <p:cNvPr id="56" name="Прямоугольник 55"/>
          <p:cNvSpPr/>
          <p:nvPr/>
        </p:nvSpPr>
        <p:spPr>
          <a:xfrm>
            <a:off x="4716016" y="1123896"/>
            <a:ext cx="4427984" cy="3901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indent="-108000">
              <a:buFontTx/>
              <a:buAutoNum type="arabicPeriod"/>
            </a:pP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Gribin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, V.G.,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Tishchenko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, A.A., Alekseev, R.A.,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Tishchenko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, V.A.,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Gavrilov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, I.Y., Popov, V.V. A Method for Parametrically Representing the Aerodynamic Profiles of Axial Turbine Machinery Blades // Thermal Engineering. Vol. 67. No. 7. 2020. pp. 422-429</a:t>
            </a:r>
          </a:p>
          <a:p>
            <a:pPr marL="108000" indent="-108000">
              <a:buFontTx/>
              <a:buAutoNum type="arabicPeriod"/>
            </a:pP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Gribin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, V.G.,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Tishchenko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, A.A., Alekseev, R.A.,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Tishchenko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, V.A.,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Gavrilov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, I.Y., Popov, V.V. Application of the Parametric Method for Profiling the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Interblade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Channels in the Nozzle Cascades of Axial-Flow Turbine Machines // Thermal Engineering. Vol. 67. No. 8. 2020. pp. 536-542</a:t>
            </a:r>
          </a:p>
          <a:p>
            <a:pPr marL="108000" indent="-108000">
              <a:buAutoNum type="arabicPeriod"/>
            </a:pPr>
            <a:r>
              <a:rPr lang="en-US" sz="550" dirty="0" smtClean="0">
                <a:latin typeface="Arial" pitchFamily="34" charset="0"/>
                <a:cs typeface="Arial" pitchFamily="34" charset="0"/>
              </a:rPr>
              <a:t>Alekseev R.A.,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Gribin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V.G.,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Tishchenko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A.A.,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Gavrilov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I.Yu</a:t>
            </a:r>
            <a:r>
              <a:rPr lang="ru-RU" sz="55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Tishchenko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V.A., Popov V.V. Investigation of the influence of intra-channel liquid film suction on the structure of the droplet flow downstream a stator blades cascade of a steam turbine (2019) J. Phys. Conf. Ser, 1359 (1), № 012024</a:t>
            </a:r>
            <a:endParaRPr lang="ru-RU" sz="550" dirty="0" smtClean="0">
              <a:latin typeface="Arial" pitchFamily="34" charset="0"/>
              <a:cs typeface="Arial" pitchFamily="34" charset="0"/>
            </a:endParaRPr>
          </a:p>
          <a:p>
            <a:pPr marL="108000" indent="-108000">
              <a:buAutoNum type="arabicPeriod"/>
            </a:pPr>
            <a:r>
              <a:rPr lang="en-US" sz="550" dirty="0" smtClean="0">
                <a:latin typeface="Arial" pitchFamily="34" charset="0"/>
                <a:cs typeface="Arial" pitchFamily="34" charset="0"/>
              </a:rPr>
              <a:t>Alekseev, R.A.,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Gribin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, V.G.,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Tishchenko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, A.A., Yu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Gavrilov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, I.,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Tishchenko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, V.A., Popov, V.V. Optimization of stator blade profile design for last stages of steam turbines based on the features of coarse droplets movement in inter-blade channels (2019) J. Phys. Conf. Ser, 1359 (1), № 012038</a:t>
            </a:r>
            <a:endParaRPr lang="ru-RU" sz="550" dirty="0" smtClean="0">
              <a:latin typeface="Arial" pitchFamily="34" charset="0"/>
              <a:cs typeface="Arial" pitchFamily="34" charset="0"/>
            </a:endParaRPr>
          </a:p>
          <a:p>
            <a:pPr marL="108000" indent="-108000">
              <a:buAutoNum type="arabicPeriod"/>
            </a:pP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Gavrilov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, I.Y., Popov, V.V. An Experimental Investigation into Nozzle Vane Heating to Prevent Erosion in the Last Stages of Steam Turbines (2019) Thermal Engineering, 66 (11), pp. 839-846.</a:t>
            </a:r>
            <a:endParaRPr lang="ru-RU" sz="550" dirty="0" smtClean="0">
              <a:latin typeface="Arial" pitchFamily="34" charset="0"/>
              <a:cs typeface="Arial" pitchFamily="34" charset="0"/>
            </a:endParaRPr>
          </a:p>
          <a:p>
            <a:pPr marL="108000" indent="-108000">
              <a:buAutoNum type="arabicPeriod"/>
            </a:pP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Gavrilov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, I.Y.,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Tishchenko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, V.A., Popov, V.V. Development and Evaluation of a Method of Reducing Erosion Wear of Impellers (2019) Power Technology and Engineering, 52 (5), pp. 563-569.</a:t>
            </a:r>
            <a:endParaRPr lang="ru-RU" sz="550" dirty="0" smtClean="0">
              <a:latin typeface="Arial" pitchFamily="34" charset="0"/>
              <a:cs typeface="Arial" pitchFamily="34" charset="0"/>
            </a:endParaRPr>
          </a:p>
          <a:p>
            <a:pPr marL="108000" indent="-108000">
              <a:buAutoNum type="arabicPeriod"/>
            </a:pP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Gribin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V.,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Gavrilov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I.,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Tishchenko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A.,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Tishchenko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V., Popov V.,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Khomyakov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S.,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Alexeev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R. Features of liquid phase movement in the inter-blade channel of nozzle blade cascade // Proc. Inst. Mech. Eng. A. 2018. Volume 232, Issue 5, pp. 452-460</a:t>
            </a:r>
            <a:endParaRPr lang="ru-RU" sz="550" dirty="0" smtClean="0">
              <a:latin typeface="Arial" pitchFamily="34" charset="0"/>
              <a:cs typeface="Arial" pitchFamily="34" charset="0"/>
            </a:endParaRPr>
          </a:p>
          <a:p>
            <a:pPr marL="108000" indent="-108000">
              <a:buAutoNum type="arabicPeriod"/>
            </a:pP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Starzmann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J.,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Gribin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V.,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Tishchenko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V.,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Gavrilov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I., et al. Results of the International Wet Steam Modeling Project // Proc. Inst. Mech. Eng. A. 2018. Volume 232, Issue 5, pp. 550-570</a:t>
            </a:r>
            <a:endParaRPr lang="ru-RU" sz="550" dirty="0" smtClean="0">
              <a:latin typeface="Arial" pitchFamily="34" charset="0"/>
              <a:cs typeface="Arial" pitchFamily="34" charset="0"/>
            </a:endParaRPr>
          </a:p>
          <a:p>
            <a:pPr marL="108000" indent="-108000">
              <a:buAutoNum type="arabicPeriod"/>
            </a:pP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Tishchenko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, V.A., Alekseev, R.A.,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Gavrilov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, I.Y. A Model of the Motion of Erosion-Hazardous Droplets in Steam Turbines’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Interblade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Channels (2018) Thermal Engineering, 65 (12), pp. 885-892.</a:t>
            </a:r>
            <a:endParaRPr lang="ru-RU" sz="550" dirty="0" smtClean="0">
              <a:latin typeface="Arial" pitchFamily="34" charset="0"/>
              <a:cs typeface="Arial" pitchFamily="34" charset="0"/>
            </a:endParaRPr>
          </a:p>
          <a:p>
            <a:pPr marL="108000" indent="-108000">
              <a:buAutoNum type="arabicPeriod"/>
            </a:pPr>
            <a:r>
              <a:rPr lang="en-US" sz="550" dirty="0" smtClean="0">
                <a:latin typeface="Arial" pitchFamily="34" charset="0"/>
                <a:cs typeface="Arial" pitchFamily="34" charset="0"/>
              </a:rPr>
              <a:t>Alekseev, R.A.,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Gribin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, V.G.,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Tishchenko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, A.A.,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Gavrilov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I.Yu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Tishchenko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, V.A., Popov, V.V. Application of PTV method for investigation of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polydisperse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wet steam flow (2018) J. Phys. Conf. Ser, 1128 (1), № 012093</a:t>
            </a:r>
            <a:endParaRPr lang="ru-RU" sz="550" dirty="0" smtClean="0">
              <a:latin typeface="Arial" pitchFamily="34" charset="0"/>
              <a:cs typeface="Arial" pitchFamily="34" charset="0"/>
            </a:endParaRPr>
          </a:p>
          <a:p>
            <a:pPr marL="108000" indent="-108000">
              <a:buAutoNum type="arabicPeriod"/>
            </a:pP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Gavrilov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, I., Popov, V. Influence of the temperature of the heating steam on the characteristics of the liquid phase downstream the stator blades of steam turbine (2018) J. Phys. Conf. Ser, 1128 (1), № 012122 </a:t>
            </a:r>
            <a:endParaRPr lang="ru-RU" sz="550" dirty="0" smtClean="0">
              <a:latin typeface="Arial" pitchFamily="34" charset="0"/>
              <a:cs typeface="Arial" pitchFamily="34" charset="0"/>
            </a:endParaRPr>
          </a:p>
          <a:p>
            <a:pPr marL="108000" indent="-108000">
              <a:buAutoNum type="arabicPeriod"/>
            </a:pP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Khomyakov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S.V.,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Alexeev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R.A.,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Gavrilov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I.Y.,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Gribin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V.G.,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Tishchenko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A.A.,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Tishchenko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V.A., Popov V.V. Experimental study of the efficiency of steam injection on wet-steam turbine stator blade cascade // J. Phys. Conf. Ser. Volume 891, Issue 1, 2017, Article number 012256</a:t>
            </a:r>
            <a:endParaRPr lang="ru-RU" sz="550" dirty="0" smtClean="0">
              <a:latin typeface="Arial" pitchFamily="34" charset="0"/>
              <a:cs typeface="Arial" pitchFamily="34" charset="0"/>
            </a:endParaRPr>
          </a:p>
          <a:p>
            <a:pPr marL="108000" indent="-108000">
              <a:buAutoNum type="arabicPeriod"/>
            </a:pP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Tishchenko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V., Alekseev R.,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Gavrilov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I.,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Gribin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V.,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Tishchenko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A. Controlling the coarse droplets streams by blade profile shape modification in the last stages of steam turbines // J. Phys. Conf. Ser. Volume 899, Issue 3, 2017, Article number 032022</a:t>
            </a:r>
            <a:endParaRPr lang="ru-RU" sz="550" dirty="0" smtClean="0">
              <a:latin typeface="Arial" pitchFamily="34" charset="0"/>
              <a:cs typeface="Arial" pitchFamily="34" charset="0"/>
            </a:endParaRPr>
          </a:p>
          <a:p>
            <a:pPr marL="108000" indent="-108000">
              <a:buAutoNum type="arabicPeriod"/>
            </a:pP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Gribin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V.G.,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Gavrilov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I.Y.,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Tishchenko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A.A.,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Tishchenko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V.A., Alekseev R.A. Wave structure and flow amplitude-frequency characteristics in the turbine nozzle lattice in the presence of phase transition // Thermal Engineering. Volume 64, Issue 5, 2017, pp. 379-386</a:t>
            </a:r>
            <a:endParaRPr lang="ru-RU" sz="550" dirty="0" smtClean="0">
              <a:latin typeface="Arial" pitchFamily="34" charset="0"/>
              <a:cs typeface="Arial" pitchFamily="34" charset="0"/>
            </a:endParaRPr>
          </a:p>
          <a:p>
            <a:pPr marL="108000" indent="-108000">
              <a:buAutoNum type="arabicPeriod"/>
            </a:pP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Gribin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V.G.,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Gavrilov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I.Y.,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Tishchenko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A.A.,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Tishchenko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V.A., Alekseev R.A. Experimental Study of the Features of the Motion of Liquid-Phase Particles in the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Interblade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Channel of the Nozzle Array of a Steam Turbine // Power Technology and Engineering. Volume 51, Issue 1, 2017, Pages 82-88</a:t>
            </a:r>
            <a:endParaRPr lang="ru-RU" sz="550" dirty="0" smtClean="0">
              <a:latin typeface="Arial" pitchFamily="34" charset="0"/>
              <a:cs typeface="Arial" pitchFamily="34" charset="0"/>
            </a:endParaRPr>
          </a:p>
          <a:p>
            <a:pPr marL="108000" indent="-108000">
              <a:buAutoNum type="arabicPeriod"/>
            </a:pP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Gribin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V.G.,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Tishchenko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A.A.,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Gavrilov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I.Y.,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Tishchenko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V.A., Sorokin I.Y., Alekseev R.A. Turbine blade profile design using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bezier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curves // Proc. ETC12. 2017. Stockholm. Paper ID: ETC2017-195.</a:t>
            </a:r>
            <a:endParaRPr lang="ru-RU" sz="550" dirty="0" smtClean="0">
              <a:latin typeface="Arial" pitchFamily="34" charset="0"/>
              <a:cs typeface="Arial" pitchFamily="34" charset="0"/>
            </a:endParaRPr>
          </a:p>
          <a:p>
            <a:pPr marL="108000" indent="-108000">
              <a:buAutoNum type="arabicPeriod"/>
            </a:pP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Gribin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V.G.,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Tishchenko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A.A., Alekseev R.A.,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Gavrilov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I.Y.,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Khomyakov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S.V., Popov V.V.,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Tishchenko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V.A., Sorokin I.Y. Performance of a wet-steam turbine stator blade with heating steam injection // Proc. ETC12. 2017. Stockholm. Paper ID: ETC2017-312.</a:t>
            </a:r>
            <a:endParaRPr lang="ru-RU" sz="550" dirty="0" smtClean="0">
              <a:latin typeface="Arial" pitchFamily="34" charset="0"/>
              <a:cs typeface="Arial" pitchFamily="34" charset="0"/>
            </a:endParaRPr>
          </a:p>
          <a:p>
            <a:pPr marL="108000" indent="-108000">
              <a:buAutoNum type="arabicPeriod"/>
            </a:pP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Gribin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V.G.,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Tishchenko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A.A.,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Gavrilov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I.Y., Popov V.V., Sorokin I.Y.,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Tishchenko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V.A.,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Khomyakov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S.V. Experimental Study of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Intrachannel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Separation in a Flat Nozzle Turbine Blade Assembly With Wet Stream Flow // Power Technology and Engineering. Volume 50, Issue 2, 2016, pp. 180-187</a:t>
            </a:r>
            <a:endParaRPr lang="ru-RU" sz="550" dirty="0" smtClean="0">
              <a:latin typeface="Arial" pitchFamily="34" charset="0"/>
              <a:cs typeface="Arial" pitchFamily="34" charset="0"/>
            </a:endParaRPr>
          </a:p>
          <a:p>
            <a:pPr marL="108000" indent="-108000">
              <a:buAutoNum type="arabicPeriod"/>
            </a:pP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Filippov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G.A.,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Gribin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V.G.,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Tishchenko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A.A.,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Gavrilov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I.Y.,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Tishchenko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V.A., </a:t>
            </a:r>
            <a:r>
              <a:rPr lang="en-US" sz="550" dirty="0" err="1" smtClean="0">
                <a:latin typeface="Arial" pitchFamily="34" charset="0"/>
                <a:cs typeface="Arial" pitchFamily="34" charset="0"/>
              </a:rPr>
              <a:t>Khomyakov</a:t>
            </a:r>
            <a:r>
              <a:rPr lang="en-US" sz="550" dirty="0" smtClean="0">
                <a:latin typeface="Arial" pitchFamily="34" charset="0"/>
                <a:cs typeface="Arial" pitchFamily="34" charset="0"/>
              </a:rPr>
              <a:t> S.V., Popov V.V., Sorokin I.Y. Steam injection impact on the performances of nozzle grid in wet-vapor stream // Thermal Engineering. Volume 63, Issue 4, 2016, pp. 233-238</a:t>
            </a:r>
            <a:endParaRPr lang="ru-RU" sz="55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Rectangle 1"/>
          <p:cNvSpPr>
            <a:spLocks noChangeArrowheads="1"/>
          </p:cNvSpPr>
          <p:nvPr/>
        </p:nvSpPr>
        <p:spPr bwMode="auto">
          <a:xfrm>
            <a:off x="0" y="1049710"/>
            <a:ext cx="4788024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 smtClean="0">
                <a:latin typeface="Arial" pitchFamily="34" charset="0"/>
                <a:cs typeface="Arial" pitchFamily="34" charset="0"/>
              </a:rPr>
              <a:t>Основные заказчики НИОКР</a:t>
            </a:r>
            <a:endParaRPr lang="en-US" sz="1000" b="1" u="sng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Ленинградский металлический завод — Википедия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526" y="2577476"/>
            <a:ext cx="1482475" cy="70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лужский турбинный завод | Атомная энергия 2.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5" y="2579262"/>
            <a:ext cx="2475202" cy="70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96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822E2993-023F-4C1F-949C-97E5476FE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0"/>
            <a:ext cx="7571184" cy="637579"/>
          </a:xfrm>
        </p:spPr>
        <p:txBody>
          <a:bodyPr/>
          <a:lstStyle/>
          <a:p>
            <a:r>
              <a:rPr lang="ru-RU" sz="3200" dirty="0" smtClean="0"/>
              <a:t>Экспериментальные стенды</a:t>
            </a:r>
            <a:endParaRPr lang="ru-RU" sz="32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B38169EA-2FEC-420C-BACE-3CDDA56D7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8EEA060-01EE-4336-9954-8C9D10D4DA18}"/>
              </a:ext>
            </a:extLst>
          </p:cNvPr>
          <p:cNvSpPr txBox="1"/>
          <p:nvPr/>
        </p:nvSpPr>
        <p:spPr>
          <a:xfrm>
            <a:off x="0" y="555526"/>
            <a:ext cx="8244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Комплекс экспериментальных стендов Контур влажного пара (КВП)</a:t>
            </a: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7614"/>
            <a:ext cx="3066304" cy="2164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9"/>
          <p:cNvSpPr>
            <a:spLocks noChangeArrowheads="1"/>
          </p:cNvSpPr>
          <p:nvPr/>
        </p:nvSpPr>
        <p:spPr bwMode="auto">
          <a:xfrm>
            <a:off x="0" y="1059582"/>
            <a:ext cx="29158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900" b="1" dirty="0" smtClean="0">
                <a:latin typeface="Arial" pitchFamily="34" charset="0"/>
                <a:cs typeface="Arial" pitchFamily="34" charset="0"/>
              </a:rPr>
              <a:t>Тепловая схема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пародинамических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стендов КВП в лаборатории ЛОФИ кафедры ПГТ</a:t>
            </a:r>
            <a:endParaRPr lang="ru-RU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64088" y="1136814"/>
            <a:ext cx="3744416" cy="1477328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Основные характеристики: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Максимально возможные параметры пара в </a:t>
            </a:r>
            <a:r>
              <a:rPr lang="ru-RU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ресивере: </a:t>
            </a:r>
            <a:r>
              <a:rPr lang="en-US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ru-RU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= 1 </a:t>
            </a:r>
            <a:r>
              <a:rPr lang="ru-RU" sz="1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ата</a:t>
            </a:r>
            <a:r>
              <a:rPr lang="ru-RU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ru-RU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= 195 °С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Максимально возможный расход пара: 3 т/ч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Максимальный расход питательной воды: 1 т/ч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Максимальное давление в магистралях выхлопа: 1 </a:t>
            </a:r>
            <a:r>
              <a:rPr lang="ru-RU" sz="1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ата</a:t>
            </a:r>
            <a:endParaRPr lang="ru-RU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Минимальное давление в магистралях выхлопа: 0.04 </a:t>
            </a:r>
            <a:r>
              <a:rPr lang="ru-RU" sz="1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ата</a:t>
            </a:r>
            <a:endParaRPr lang="ru-RU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Максимальное давление воды на форсунки: 10 </a:t>
            </a:r>
            <a:r>
              <a:rPr lang="ru-RU" sz="1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ата</a:t>
            </a:r>
            <a:endParaRPr lang="ru-RU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Максимальная влажность пара в ресивере: 12%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72200" y="2720990"/>
            <a:ext cx="2736304" cy="193899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Основные достоинства: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ru-RU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Возможность </a:t>
            </a:r>
            <a:r>
              <a:rPr lang="ru-RU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исследовать течения с различным начальным состоянием пара: перегретый, насыщенный и влажный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Возможность исследовать различные режимы течения пара: дозвуковые, трансзвуковые и сверхзвуковые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Возможность </a:t>
            </a:r>
            <a:r>
              <a:rPr lang="ru-RU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исследования каналов любой геометрии благодаря съёмным рабочим частям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Пар для исследований поступает непосредственно из отбора турбины</a:t>
            </a:r>
          </a:p>
        </p:txBody>
      </p:sp>
      <p:pic>
        <p:nvPicPr>
          <p:cNvPr id="1026" name="Picture 2" descr="E:\OneDrive\OneDrive - mpei.ru\КНТП\IMG_0648.jpg"/>
          <p:cNvPicPr>
            <a:picLocks noChangeAspect="1" noChangeArrowheads="1"/>
          </p:cNvPicPr>
          <p:nvPr/>
        </p:nvPicPr>
        <p:blipFill>
          <a:blip r:embed="rId3" cstate="print"/>
          <a:srcRect t="10526" b="15789"/>
          <a:stretch>
            <a:fillRect/>
          </a:stretch>
        </p:blipFill>
        <p:spPr bwMode="auto">
          <a:xfrm>
            <a:off x="107504" y="3540068"/>
            <a:ext cx="2808312" cy="1551962"/>
          </a:xfrm>
          <a:prstGeom prst="rect">
            <a:avLst/>
          </a:prstGeom>
          <a:noFill/>
        </p:spPr>
      </p:pic>
      <p:pic>
        <p:nvPicPr>
          <p:cNvPr id="1027" name="Picture 3" descr="E:\OneDrive\OneDrive - mpei.ru\КНТП\IMG_0645.jpg"/>
          <p:cNvPicPr>
            <a:picLocks noChangeAspect="1" noChangeArrowheads="1"/>
          </p:cNvPicPr>
          <p:nvPr/>
        </p:nvPicPr>
        <p:blipFill>
          <a:blip r:embed="rId4" cstate="print"/>
          <a:srcRect r="19643"/>
          <a:stretch>
            <a:fillRect/>
          </a:stretch>
        </p:blipFill>
        <p:spPr bwMode="auto">
          <a:xfrm>
            <a:off x="3059831" y="1136814"/>
            <a:ext cx="2237391" cy="2088232"/>
          </a:xfrm>
          <a:prstGeom prst="rect">
            <a:avLst/>
          </a:prstGeom>
          <a:noFill/>
        </p:spPr>
      </p:pic>
      <p:pic>
        <p:nvPicPr>
          <p:cNvPr id="1028" name="Picture 4" descr="E:\OneDrive\OneDrive - mpei.ru\КНТП\IMG_0647.jpg"/>
          <p:cNvPicPr>
            <a:picLocks noChangeAspect="1" noChangeArrowheads="1"/>
          </p:cNvPicPr>
          <p:nvPr/>
        </p:nvPicPr>
        <p:blipFill>
          <a:blip r:embed="rId5" cstate="print"/>
          <a:srcRect t="26250"/>
          <a:stretch>
            <a:fillRect/>
          </a:stretch>
        </p:blipFill>
        <p:spPr bwMode="auto">
          <a:xfrm>
            <a:off x="3059832" y="3291831"/>
            <a:ext cx="3211236" cy="17762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5969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473747"/>
            <a:ext cx="3805029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822E2993-023F-4C1F-949C-97E5476FE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0"/>
            <a:ext cx="7571184" cy="637579"/>
          </a:xfrm>
        </p:spPr>
        <p:txBody>
          <a:bodyPr/>
          <a:lstStyle/>
          <a:p>
            <a:r>
              <a:rPr lang="ru-RU" sz="3200" dirty="0" smtClean="0"/>
              <a:t>Экспериментальные стенды</a:t>
            </a:r>
            <a:endParaRPr lang="ru-RU" sz="32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B38169EA-2FEC-420C-BACE-3CDDA56D7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8EEA060-01EE-4336-9954-8C9D10D4DA18}"/>
              </a:ext>
            </a:extLst>
          </p:cNvPr>
          <p:cNvSpPr txBox="1"/>
          <p:nvPr/>
        </p:nvSpPr>
        <p:spPr>
          <a:xfrm>
            <a:off x="251520" y="555526"/>
            <a:ext cx="6984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Воздушные газодинамические стенды</a:t>
            </a: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5" r="7614" b="26200"/>
          <a:stretch/>
        </p:blipFill>
        <p:spPr>
          <a:xfrm>
            <a:off x="5633612" y="2913177"/>
            <a:ext cx="3330876" cy="212956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771" y="3452707"/>
            <a:ext cx="1203114" cy="160415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88"/>
          <a:stretch/>
        </p:blipFill>
        <p:spPr>
          <a:xfrm>
            <a:off x="7359286" y="1291415"/>
            <a:ext cx="1605202" cy="151343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2" b="37047"/>
          <a:stretch/>
        </p:blipFill>
        <p:spPr>
          <a:xfrm>
            <a:off x="5639898" y="1279477"/>
            <a:ext cx="1639702" cy="15253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856B2E3-34C3-4E77-AA91-D83FCEB9AA58}"/>
              </a:ext>
            </a:extLst>
          </p:cNvPr>
          <p:cNvSpPr txBox="1"/>
          <p:nvPr/>
        </p:nvSpPr>
        <p:spPr>
          <a:xfrm>
            <a:off x="3707904" y="987574"/>
            <a:ext cx="54360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Узлы экспериментального стенда, изготовленные с помощью 3</a:t>
            </a: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D 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печати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404" y="1279479"/>
            <a:ext cx="1593482" cy="208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69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>
            <a:extLst>
              <a:ext uri="{FF2B5EF4-FFF2-40B4-BE49-F238E27FC236}">
                <a16:creationId xmlns:a16="http://schemas.microsoft.com/office/drawing/2014/main" xmlns="" id="{F80ADAA4-A5F6-4EB3-B83C-DFA3BD7D6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464" y="1298174"/>
            <a:ext cx="1978296" cy="1498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822E2993-023F-4C1F-949C-97E5476FE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0"/>
            <a:ext cx="7571184" cy="637579"/>
          </a:xfrm>
        </p:spPr>
        <p:txBody>
          <a:bodyPr/>
          <a:lstStyle/>
          <a:p>
            <a:r>
              <a:rPr lang="ru-RU" sz="3200" dirty="0" smtClean="0"/>
              <a:t>Системы измерений</a:t>
            </a:r>
            <a:endParaRPr lang="ru-RU" sz="32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B38169EA-2FEC-420C-BACE-3CDDA56D7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8EEA060-01EE-4336-9954-8C9D10D4DA18}"/>
              </a:ext>
            </a:extLst>
          </p:cNvPr>
          <p:cNvSpPr txBox="1"/>
          <p:nvPr/>
        </p:nvSpPr>
        <p:spPr>
          <a:xfrm>
            <a:off x="189856" y="555526"/>
            <a:ext cx="6984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Оптические методы диагностики потока</a:t>
            </a: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43808" y="941988"/>
            <a:ext cx="6300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 b="1" u="sng" dirty="0" smtClean="0">
                <a:latin typeface="Arial" pitchFamily="34" charset="0"/>
                <a:cs typeface="Arial" pitchFamily="34" charset="0"/>
              </a:rPr>
              <a:t>Теневой автоколлимационный прибор ИАБ – 451  (</a:t>
            </a:r>
            <a:r>
              <a:rPr lang="ru-RU" sz="1400" b="1" u="sng" dirty="0" err="1" smtClean="0">
                <a:latin typeface="Arial" pitchFamily="34" charset="0"/>
                <a:cs typeface="Arial" pitchFamily="34" charset="0"/>
              </a:rPr>
              <a:t>Теплер</a:t>
            </a:r>
            <a:r>
              <a:rPr lang="ru-RU" sz="1400" b="1" u="sng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7504" y="1059582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u="sng" dirty="0" smtClean="0">
                <a:latin typeface="Arial" pitchFamily="34" charset="0"/>
                <a:cs typeface="Arial" pitchFamily="34" charset="0"/>
              </a:rPr>
              <a:t>Инфракрасная камера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7504" y="3507854"/>
            <a:ext cx="2664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Измерение полей температуры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3" cstate="print"/>
          <a:srcRect l="1337"/>
          <a:stretch>
            <a:fillRect/>
          </a:stretch>
        </p:blipFill>
        <p:spPr bwMode="auto">
          <a:xfrm>
            <a:off x="107504" y="2787774"/>
            <a:ext cx="2664296" cy="72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 descr="дешевый тепловизор"/>
          <p:cNvPicPr>
            <a:picLocks noChangeAspect="1" noChangeArrowheads="1"/>
          </p:cNvPicPr>
          <p:nvPr/>
        </p:nvPicPr>
        <p:blipFill>
          <a:blip r:embed="rId4" cstate="print"/>
          <a:srcRect l="2160" t="17104" r="24401" b="7639"/>
          <a:stretch>
            <a:fillRect/>
          </a:stretch>
        </p:blipFill>
        <p:spPr bwMode="auto">
          <a:xfrm>
            <a:off x="375898" y="3728114"/>
            <a:ext cx="2107870" cy="1363916"/>
          </a:xfrm>
          <a:prstGeom prst="rect">
            <a:avLst/>
          </a:prstGeom>
          <a:noFill/>
        </p:spPr>
      </p:pic>
      <p:sp>
        <p:nvSpPr>
          <p:cNvPr id="71" name="Rectangle 11"/>
          <p:cNvSpPr>
            <a:spLocks noChangeArrowheads="1"/>
          </p:cNvSpPr>
          <p:nvPr/>
        </p:nvSpPr>
        <p:spPr bwMode="auto">
          <a:xfrm>
            <a:off x="4932040" y="3003798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800" u="sng" dirty="0" smtClean="0">
                <a:latin typeface="Arial" pitchFamily="34" charset="0"/>
                <a:cs typeface="Arial" pitchFamily="34" charset="0"/>
              </a:rPr>
              <a:t>Фотокамера </a:t>
            </a:r>
            <a:r>
              <a:rPr lang="ru-RU" sz="800" u="sng" dirty="0" err="1" smtClean="0">
                <a:latin typeface="Arial" pitchFamily="34" charset="0"/>
                <a:cs typeface="Arial" pitchFamily="34" charset="0"/>
              </a:rPr>
              <a:t>Видеоскан</a:t>
            </a:r>
            <a:r>
              <a:rPr lang="ru-RU" sz="800" u="sng" dirty="0" smtClean="0">
                <a:latin typeface="Arial" pitchFamily="34" charset="0"/>
                <a:cs typeface="Arial" pitchFamily="34" charset="0"/>
              </a:rPr>
              <a:t> – 285 – 2001</a:t>
            </a: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marR="0" lvl="0" fontAlgn="base">
              <a:buClrTx/>
              <a:buSzTx/>
              <a:buFontTx/>
              <a:buNone/>
              <a:tabLst/>
              <a:defRPr/>
            </a:pPr>
            <a:r>
              <a:rPr lang="ru-RU" sz="800" dirty="0" smtClean="0">
                <a:latin typeface="Arial" pitchFamily="34" charset="0"/>
                <a:cs typeface="Arial" pitchFamily="34" charset="0"/>
              </a:rPr>
              <a:t>Частота съемки: 7,5 Гц</a:t>
            </a:r>
          </a:p>
          <a:p>
            <a:pPr marR="0" lvl="0" fontAlgn="base">
              <a:buClrTx/>
              <a:buSzTx/>
              <a:buFontTx/>
              <a:buNone/>
              <a:tabLst/>
              <a:defRPr/>
            </a:pPr>
            <a:r>
              <a:rPr lang="ru-RU" sz="800" dirty="0" smtClean="0">
                <a:latin typeface="Arial" pitchFamily="34" charset="0"/>
                <a:cs typeface="Arial" pitchFamily="34" charset="0"/>
              </a:rPr>
              <a:t>Геометрический размер светочувствительной области: 15,3х12,3 мм</a:t>
            </a:r>
            <a:endParaRPr lang="ru-RU" sz="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3" name="Рисунок 7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1203598"/>
            <a:ext cx="3096344" cy="1366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76529" y="2211710"/>
            <a:ext cx="1931975" cy="1502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" name="Рисунок 74" descr="DSC02598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019600" y="2283718"/>
            <a:ext cx="1912440" cy="1457113"/>
          </a:xfrm>
          <a:prstGeom prst="rect">
            <a:avLst/>
          </a:prstGeom>
        </p:spPr>
      </p:pic>
      <p:cxnSp>
        <p:nvCxnSpPr>
          <p:cNvPr id="77" name="Прямая со стрелкой 76"/>
          <p:cNvCxnSpPr/>
          <p:nvPr/>
        </p:nvCxnSpPr>
        <p:spPr>
          <a:xfrm flipH="1">
            <a:off x="4644008" y="1779662"/>
            <a:ext cx="852126" cy="7920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/>
          <p:cNvCxnSpPr/>
          <p:nvPr/>
        </p:nvCxnSpPr>
        <p:spPr>
          <a:xfrm>
            <a:off x="7524328" y="1779662"/>
            <a:ext cx="576064" cy="108012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03" name="Text Box 31"/>
          <p:cNvSpPr txBox="1">
            <a:spLocks noChangeArrowheads="1"/>
          </p:cNvSpPr>
          <p:nvPr/>
        </p:nvSpPr>
        <p:spPr bwMode="auto">
          <a:xfrm>
            <a:off x="4932040" y="3507854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defRPr/>
            </a:pPr>
            <a:r>
              <a:rPr lang="ru-RU" sz="800" u="sng" dirty="0" smtClean="0">
                <a:latin typeface="Arial" pitchFamily="34" charset="0"/>
                <a:cs typeface="Arial" pitchFamily="34" charset="0"/>
              </a:rPr>
              <a:t>Видеокамера </a:t>
            </a:r>
            <a:r>
              <a:rPr lang="ru-RU" sz="800" u="sng" dirty="0" err="1" smtClean="0">
                <a:latin typeface="Arial" pitchFamily="34" charset="0"/>
                <a:cs typeface="Arial" pitchFamily="34" charset="0"/>
              </a:rPr>
              <a:t>Видеоспринт</a:t>
            </a:r>
            <a:r>
              <a:rPr lang="ru-RU" sz="800" u="sng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sz="800" u="sng" dirty="0" smtClean="0">
                <a:latin typeface="Arial" pitchFamily="34" charset="0"/>
                <a:cs typeface="Arial" pitchFamily="34" charset="0"/>
              </a:rPr>
              <a:t>G6/E6</a:t>
            </a:r>
            <a:endParaRPr lang="ru-RU" sz="800" u="sng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defRPr/>
            </a:pPr>
            <a:r>
              <a:rPr lang="ru-RU" sz="800" dirty="0" smtClean="0">
                <a:latin typeface="Arial" pitchFamily="34" charset="0"/>
                <a:cs typeface="Arial" pitchFamily="34" charset="0"/>
              </a:rPr>
              <a:t>Частота кадров: до 10000 кадров/сек</a:t>
            </a:r>
          </a:p>
          <a:p>
            <a:pPr fontAlgn="base">
              <a:spcBef>
                <a:spcPct val="0"/>
              </a:spcBef>
              <a:defRPr/>
            </a:pPr>
            <a:r>
              <a:rPr lang="ru-RU" sz="800" dirty="0" smtClean="0">
                <a:latin typeface="Arial" pitchFamily="34" charset="0"/>
                <a:cs typeface="Arial" pitchFamily="34" charset="0"/>
              </a:rPr>
              <a:t>Размерность матрицы: 1280х1024 пикселей</a:t>
            </a:r>
          </a:p>
        </p:txBody>
      </p:sp>
      <p:pic>
        <p:nvPicPr>
          <p:cNvPr id="78" name="Picture 7" descr="DSC02866"/>
          <p:cNvPicPr>
            <a:picLocks noChangeAspect="1" noChangeArrowheads="1"/>
          </p:cNvPicPr>
          <p:nvPr/>
        </p:nvPicPr>
        <p:blipFill>
          <a:blip r:embed="rId8" cstate="print"/>
          <a:srcRect l="13332" t="5000" r="13344" b="14999"/>
          <a:stretch>
            <a:fillRect/>
          </a:stretch>
        </p:blipFill>
        <p:spPr bwMode="auto">
          <a:xfrm>
            <a:off x="6043272" y="2240883"/>
            <a:ext cx="1049008" cy="762915"/>
          </a:xfrm>
          <a:prstGeom prst="rect">
            <a:avLst/>
          </a:prstGeom>
          <a:noFill/>
          <a:ln w="76200" algn="in">
            <a:noFill/>
            <a:miter lim="800000"/>
            <a:headEnd/>
            <a:tailEnd/>
          </a:ln>
          <a:effectLst/>
        </p:spPr>
      </p:pic>
      <p:cxnSp>
        <p:nvCxnSpPr>
          <p:cNvPr id="76" name="Прямая со стрелкой 75"/>
          <p:cNvCxnSpPr/>
          <p:nvPr/>
        </p:nvCxnSpPr>
        <p:spPr>
          <a:xfrm>
            <a:off x="5652120" y="2571750"/>
            <a:ext cx="504056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2987824" y="3939902"/>
            <a:ext cx="61561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Получение теневых картин волновой структуры потока</a:t>
            </a:r>
          </a:p>
        </p:txBody>
      </p:sp>
      <p:pic>
        <p:nvPicPr>
          <p:cNvPr id="97" name="Рисунок 21" descr="Режим 5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7636359" y="3619885"/>
            <a:ext cx="936104" cy="2008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Рисунок 3" descr="Режим 18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00000">
            <a:off x="5530927" y="3557039"/>
            <a:ext cx="931604" cy="2129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" name="Рисунок 98" descr="Теплер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627784" y="4155926"/>
            <a:ext cx="2227982" cy="92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6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822E2993-023F-4C1F-949C-97E5476FE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0"/>
            <a:ext cx="7571184" cy="637579"/>
          </a:xfrm>
        </p:spPr>
        <p:txBody>
          <a:bodyPr/>
          <a:lstStyle/>
          <a:p>
            <a:r>
              <a:rPr lang="ru-RU" sz="3200" dirty="0" smtClean="0"/>
              <a:t>Системы измерений</a:t>
            </a:r>
            <a:endParaRPr lang="ru-RU" sz="32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B38169EA-2FEC-420C-BACE-3CDDA56D7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8EEA060-01EE-4336-9954-8C9D10D4DA18}"/>
              </a:ext>
            </a:extLst>
          </p:cNvPr>
          <p:cNvSpPr txBox="1"/>
          <p:nvPr/>
        </p:nvSpPr>
        <p:spPr>
          <a:xfrm>
            <a:off x="189856" y="555526"/>
            <a:ext cx="6984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Оптические методы диагностики потока</a:t>
            </a: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915566"/>
            <a:ext cx="9144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1" u="sng" dirty="0" smtClean="0">
                <a:latin typeface="Arial" pitchFamily="34" charset="0"/>
                <a:cs typeface="Arial" pitchFamily="34" charset="0"/>
              </a:rPr>
              <a:t>Система лазерной диагностики потоков «ПОЛИС»</a:t>
            </a:r>
          </a:p>
        </p:txBody>
      </p:sp>
      <p:pic>
        <p:nvPicPr>
          <p:cNvPr id="24" name="Рисунок 23" descr="DSC025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5" y="3171816"/>
            <a:ext cx="2880320" cy="1920213"/>
          </a:xfrm>
          <a:prstGeom prst="rect">
            <a:avLst/>
          </a:prstGeom>
        </p:spPr>
      </p:pic>
      <p:pic>
        <p:nvPicPr>
          <p:cNvPr id="26" name="Picture 2" descr="\\Pgt-1\pgt-2 (e)\Стенды КВП\Фото\DSC028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2859782"/>
            <a:ext cx="1464170" cy="219660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2946" name="Picture 2" descr="Система Полис"/>
          <p:cNvPicPr>
            <a:picLocks noChangeAspect="1" noChangeArrowheads="1"/>
          </p:cNvPicPr>
          <p:nvPr/>
        </p:nvPicPr>
        <p:blipFill>
          <a:blip r:embed="rId4" cstate="print"/>
          <a:srcRect l="16826" r="9224" b="5139"/>
          <a:stretch>
            <a:fillRect/>
          </a:stretch>
        </p:blipFill>
        <p:spPr bwMode="auto">
          <a:xfrm>
            <a:off x="215477" y="2859782"/>
            <a:ext cx="3060379" cy="2208246"/>
          </a:xfrm>
          <a:prstGeom prst="rect">
            <a:avLst/>
          </a:prstGeom>
          <a:noFill/>
          <a:ln w="76200" algn="in">
            <a:noFill/>
            <a:miter lim="800000"/>
            <a:headEnd/>
            <a:tailEnd/>
          </a:ln>
          <a:effectLst/>
        </p:spPr>
      </p:pic>
      <p:sp>
        <p:nvSpPr>
          <p:cNvPr id="29" name="TextBox 12"/>
          <p:cNvSpPr txBox="1">
            <a:spLocks noChangeArrowheads="1"/>
          </p:cNvSpPr>
          <p:nvPr/>
        </p:nvSpPr>
        <p:spPr bwMode="auto">
          <a:xfrm>
            <a:off x="251520" y="1131590"/>
            <a:ext cx="2664296" cy="10156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/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 u="sng" dirty="0" smtClean="0">
                <a:latin typeface="Arial" pitchFamily="34" charset="0"/>
                <a:cs typeface="Arial" pitchFamily="34" charset="0"/>
              </a:rPr>
              <a:t>Основное оборудование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10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</a:rPr>
              <a:t>Big Sky Laser 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Tandem</a:t>
            </a:r>
          </a:p>
          <a:p>
            <a:pPr>
              <a:defRPr/>
            </a:pP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Quantum </a:t>
            </a: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Big Sky Laser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en-US" sz="1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TSI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фотокамера</a:t>
            </a:r>
            <a:endParaRPr lang="en-US" sz="10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sz="1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Координатное устройство</a:t>
            </a:r>
            <a:endParaRPr lang="en-US" sz="10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Синхронизатор «ПОЛИС»</a:t>
            </a:r>
            <a:endParaRPr lang="ru-RU" sz="10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2699792" y="1167011"/>
            <a:ext cx="468052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000" u="sng" dirty="0" smtClean="0">
                <a:latin typeface="Arial" pitchFamily="34" charset="0"/>
                <a:cs typeface="Arial" pitchFamily="34" charset="0"/>
              </a:rPr>
              <a:t>Основные характеристики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:</a:t>
            </a:r>
            <a:endParaRPr kumimoji="0" lang="ru-RU" sz="1000" i="0" strike="noStrike" cap="none" normalizeH="0" baseline="0" dirty="0" smtClean="0">
              <a:ln>
                <a:noFill/>
              </a:ln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Результат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PIV 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измерений – осредненные поля векторов скорости.</a:t>
            </a:r>
            <a:endParaRPr kumimoji="0" lang="en-US" sz="1000" b="0" i="0" u="none" strike="noStrike" cap="none" normalizeH="0" baseline="0" dirty="0" smtClean="0">
              <a:ln>
                <a:noFill/>
              </a:ln>
              <a:latin typeface="Arial" pitchFamily="34" charset="0"/>
              <a:cs typeface="Arial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Результат 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PIV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измерений – поля векторов скорости отдельных частиц. </a:t>
            </a:r>
            <a:endParaRPr kumimoji="0" lang="ru-RU" sz="1000" b="0" i="0" u="none" strike="noStrike" cap="none" normalizeH="0" baseline="0" dirty="0" smtClean="0">
              <a:ln>
                <a:noFill/>
              </a:ln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Результат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IPI 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измерений – распределение размеров, концентрации и положения капель.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Рабочая среда – перегретый, насыщенный и влажный (влажность до 15 %) водяной пар, воздух.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Диапазон измеряемых скоростей 0,001-1000 м/с.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Базовая погрешность измерения полей скорости – не более 1 %.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 Диапазон измеряемых размеров капель 10-1000 мкм.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Погрешность измерения размеров капель – не более 2 мкм.</a:t>
            </a:r>
          </a:p>
        </p:txBody>
      </p:sp>
      <p:pic>
        <p:nvPicPr>
          <p:cNvPr id="32" name="Рисунок 31" descr="DSC025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7236297" y="1347616"/>
            <a:ext cx="2160238" cy="1440160"/>
          </a:xfrm>
          <a:prstGeom prst="rect">
            <a:avLst/>
          </a:prstGeom>
        </p:spPr>
      </p:pic>
      <p:sp>
        <p:nvSpPr>
          <p:cNvPr id="38" name="TextBox 12"/>
          <p:cNvSpPr txBox="1">
            <a:spLocks noChangeArrowheads="1"/>
          </p:cNvSpPr>
          <p:nvPr/>
        </p:nvSpPr>
        <p:spPr bwMode="auto">
          <a:xfrm>
            <a:off x="251520" y="2079888"/>
            <a:ext cx="3024336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/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 u="sng" dirty="0" smtClean="0">
                <a:latin typeface="Arial" pitchFamily="34" charset="0"/>
                <a:cs typeface="Arial" pitchFamily="34" charset="0"/>
              </a:rPr>
              <a:t>Реализуемые методы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10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en-US" sz="1000" dirty="0" smtClean="0">
                <a:latin typeface="Arial" pitchFamily="34" charset="0"/>
                <a:cs typeface="Arial" pitchFamily="34" charset="0"/>
              </a:rPr>
              <a:t>PIV (particle image 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velocimetry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en-US" sz="1000" dirty="0" smtClean="0">
                <a:latin typeface="Arial" pitchFamily="34" charset="0"/>
                <a:cs typeface="Arial" pitchFamily="34" charset="0"/>
              </a:rPr>
              <a:t>PTV (particle tracking 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velocimetry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sz="1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IPI (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interferometric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particle imaging )</a:t>
            </a:r>
          </a:p>
        </p:txBody>
      </p:sp>
    </p:spTree>
    <p:extLst>
      <p:ext uri="{BB962C8B-B14F-4D97-AF65-F5344CB8AC3E}">
        <p14:creationId xmlns:p14="http://schemas.microsoft.com/office/powerpoint/2010/main" val="300596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/>
          <a:stretch>
            <a:fillRect/>
          </a:stretch>
        </p:blipFill>
        <p:spPr>
          <a:xfrm rot="16200000">
            <a:off x="7991873" y="2211710"/>
            <a:ext cx="792087" cy="1512168"/>
          </a:xfrm>
          <a:prstGeom prst="rect">
            <a:avLst/>
          </a:prstGeom>
          <a:scene3d>
            <a:camera prst="orthographicFront">
              <a:rot lat="10800000" lon="0" rev="10800000"/>
            </a:camera>
            <a:lightRig rig="threePt" dir="t"/>
          </a:scene3d>
        </p:spPr>
      </p:pic>
      <p:pic>
        <p:nvPicPr>
          <p:cNvPr id="46" name="Рисунок 45" descr="Безымянный.png"/>
          <p:cNvPicPr>
            <a:picLocks noChangeAspect="1"/>
          </p:cNvPicPr>
          <p:nvPr/>
        </p:nvPicPr>
        <p:blipFill>
          <a:blip r:embed="rId3" cstate="print"/>
          <a:srcRect l="6817" t="28368" r="5688" b="9621"/>
          <a:stretch>
            <a:fillRect/>
          </a:stretch>
        </p:blipFill>
        <p:spPr>
          <a:xfrm>
            <a:off x="6712021" y="1707654"/>
            <a:ext cx="1676403" cy="936104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96048" y="3907422"/>
            <a:ext cx="784896" cy="1440304"/>
          </a:xfrm>
          <a:prstGeom prst="rect">
            <a:avLst/>
          </a:prstGeom>
          <a:scene3d>
            <a:camera prst="orthographicFront">
              <a:rot lat="10800000" lon="0" rev="10800000"/>
            </a:camera>
            <a:lightRig rig="threePt" dir="t"/>
          </a:scene3d>
        </p:spPr>
      </p:pic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822E2993-023F-4C1F-949C-97E5476FE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0"/>
            <a:ext cx="7571184" cy="637579"/>
          </a:xfrm>
        </p:spPr>
        <p:txBody>
          <a:bodyPr/>
          <a:lstStyle/>
          <a:p>
            <a:r>
              <a:rPr lang="ru-RU" sz="3200" dirty="0" smtClean="0"/>
              <a:t>Системы измерений</a:t>
            </a:r>
            <a:endParaRPr lang="ru-RU" sz="32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B38169EA-2FEC-420C-BACE-3CDDA56D7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8EEA060-01EE-4336-9954-8C9D10D4DA18}"/>
              </a:ext>
            </a:extLst>
          </p:cNvPr>
          <p:cNvSpPr txBox="1"/>
          <p:nvPr/>
        </p:nvSpPr>
        <p:spPr>
          <a:xfrm>
            <a:off x="189856" y="555526"/>
            <a:ext cx="6984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Оптические методы диагностики потока</a:t>
            </a: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987574"/>
            <a:ext cx="9144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1" u="sng" dirty="0" smtClean="0">
                <a:latin typeface="Arial" pitchFamily="34" charset="0"/>
                <a:cs typeface="Arial" pitchFamily="34" charset="0"/>
              </a:rPr>
              <a:t>Примеры результатов применения системы лазерной диагностики потоков «ПОЛИС»</a:t>
            </a:r>
          </a:p>
        </p:txBody>
      </p:sp>
      <p:sp>
        <p:nvSpPr>
          <p:cNvPr id="83969" name="Rectangle 1"/>
          <p:cNvSpPr>
            <a:spLocks noChangeArrowheads="1"/>
          </p:cNvSpPr>
          <p:nvPr/>
        </p:nvSpPr>
        <p:spPr bwMode="auto">
          <a:xfrm>
            <a:off x="0" y="1265734"/>
            <a:ext cx="2879304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000" i="0" u="sng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Метод </a:t>
            </a:r>
            <a:r>
              <a:rPr kumimoji="0" lang="en-US" sz="1000" i="0" u="sng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PIV </a:t>
            </a:r>
            <a:r>
              <a:rPr kumimoji="0" lang="ru-RU" sz="1000" i="0" u="sng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kumimoji="0" lang="en-US" sz="1000" i="0" u="sng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particle image </a:t>
            </a:r>
            <a:r>
              <a:rPr lang="en-US" sz="1000" u="sng" dirty="0" err="1" smtClean="0">
                <a:latin typeface="Arial" pitchFamily="34" charset="0"/>
                <a:cs typeface="Arial" pitchFamily="34" charset="0"/>
              </a:rPr>
              <a:t>velocimetry</a:t>
            </a:r>
            <a:r>
              <a:rPr kumimoji="0" lang="ru-RU" sz="1000" i="0" u="sng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en-US" sz="1000" i="0" u="sng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6" y="1465685"/>
            <a:ext cx="2880320" cy="89479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91" y="2647651"/>
            <a:ext cx="2736305" cy="182068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107504" y="4515967"/>
            <a:ext cx="2592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1—кромочный капельный след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2—срыв водяной пленки с выходной кромки лопатки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3—капли больших размеров</a:t>
            </a:r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0" y="2434342"/>
            <a:ext cx="2879304" cy="137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i="0" u="none" strike="noStrike" cap="none" normalizeH="0" baseline="0" dirty="0" smtClean="0">
                <a:ln>
                  <a:noFill/>
                </a:ln>
                <a:latin typeface="Calibri" pitchFamily="34" charset="0"/>
                <a:cs typeface="Arial" pitchFamily="34" charset="0"/>
              </a:rPr>
              <a:t>Поле скоростей жидкой фазы в пакете сопловых лопаток</a:t>
            </a:r>
            <a:endParaRPr kumimoji="0" lang="ru-RU" sz="900" i="0" u="none" strike="noStrike" cap="none" normalizeH="0" baseline="0" dirty="0" smtClean="0">
              <a:ln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2879304" y="1265733"/>
            <a:ext cx="367240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000" u="sng" dirty="0" smtClean="0">
                <a:latin typeface="Arial" pitchFamily="34" charset="0"/>
                <a:cs typeface="Arial" pitchFamily="34" charset="0"/>
              </a:rPr>
              <a:t> Метод </a:t>
            </a:r>
            <a:r>
              <a:rPr lang="en-US" sz="1000" u="sng" dirty="0" smtClean="0">
                <a:latin typeface="Arial" pitchFamily="34" charset="0"/>
                <a:cs typeface="Arial" pitchFamily="34" charset="0"/>
              </a:rPr>
              <a:t>IPI (</a:t>
            </a:r>
            <a:r>
              <a:rPr lang="en-US" sz="1000" u="sng" dirty="0" err="1" smtClean="0">
                <a:latin typeface="Arial" pitchFamily="34" charset="0"/>
                <a:cs typeface="Arial" pitchFamily="34" charset="0"/>
              </a:rPr>
              <a:t>interferometric</a:t>
            </a:r>
            <a:r>
              <a:rPr lang="en-US" sz="1000" u="sng" dirty="0" smtClean="0">
                <a:latin typeface="Arial" pitchFamily="34" charset="0"/>
                <a:cs typeface="Arial" pitchFamily="34" charset="0"/>
              </a:rPr>
              <a:t> particle imaging)</a:t>
            </a:r>
          </a:p>
        </p:txBody>
      </p:sp>
      <p:pic>
        <p:nvPicPr>
          <p:cNvPr id="83974" name="Picture 6"/>
          <p:cNvPicPr>
            <a:picLocks noChangeAspect="1" noChangeArrowheads="1"/>
          </p:cNvPicPr>
          <p:nvPr/>
        </p:nvPicPr>
        <p:blipFill>
          <a:blip r:embed="rId7" cstate="print"/>
          <a:srcRect l="4546" t="20274" r="2727" b="8089"/>
          <a:stretch>
            <a:fillRect/>
          </a:stretch>
        </p:blipFill>
        <p:spPr bwMode="auto">
          <a:xfrm>
            <a:off x="2951312" y="1779663"/>
            <a:ext cx="1524551" cy="792088"/>
          </a:xfrm>
          <a:prstGeom prst="rect">
            <a:avLst/>
          </a:prstGeom>
          <a:noFill/>
          <a:effectLst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35488" y="1707655"/>
            <a:ext cx="1944216" cy="957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Box 22"/>
          <p:cNvSpPr txBox="1"/>
          <p:nvPr/>
        </p:nvSpPr>
        <p:spPr>
          <a:xfrm>
            <a:off x="5471592" y="1419623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Arial" pitchFamily="34" charset="0"/>
                <a:cs typeface="Arial" pitchFamily="34" charset="0"/>
              </a:rPr>
              <a:t>С блоком оптического сжатия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91472" y="1419623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Arial" pitchFamily="34" charset="0"/>
                <a:cs typeface="Arial" pitchFamily="34" charset="0"/>
              </a:rPr>
              <a:t>Без блока оптического сжатия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51312" y="1419623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Arial" pitchFamily="34" charset="0"/>
                <a:cs typeface="Arial" pitchFamily="34" charset="0"/>
              </a:rPr>
              <a:t>Камера с блоком оптического сжатия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51312" y="2643759"/>
            <a:ext cx="720080" cy="41549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700" dirty="0" smtClean="0">
                <a:latin typeface="Arial" pitchFamily="34" charset="0"/>
                <a:cs typeface="Arial" pitchFamily="34" charset="0"/>
              </a:rPr>
              <a:t>Получение фотографий потока</a:t>
            </a:r>
            <a:endParaRPr lang="ru-RU" sz="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Стрелка вправо 29"/>
          <p:cNvSpPr/>
          <p:nvPr/>
        </p:nvSpPr>
        <p:spPr>
          <a:xfrm>
            <a:off x="3671392" y="2715767"/>
            <a:ext cx="216024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3887416" y="2643759"/>
            <a:ext cx="792088" cy="41549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700" dirty="0" smtClean="0">
                <a:latin typeface="Arial" pitchFamily="34" charset="0"/>
                <a:cs typeface="Arial" pitchFamily="34" charset="0"/>
              </a:rPr>
              <a:t>Поиск образов капель на фотографиях</a:t>
            </a:r>
            <a:endParaRPr lang="ru-RU" sz="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967536" y="2643759"/>
            <a:ext cx="1512168" cy="41549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700" dirty="0" smtClean="0">
                <a:latin typeface="Arial" pitchFamily="34" charset="0"/>
                <a:cs typeface="Arial" pitchFamily="34" charset="0"/>
              </a:rPr>
              <a:t>Определение размеров капель по их интерференционным образам</a:t>
            </a:r>
            <a:endParaRPr lang="ru-RU" sz="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Стрелка вправо 33"/>
          <p:cNvSpPr/>
          <p:nvPr/>
        </p:nvSpPr>
        <p:spPr>
          <a:xfrm>
            <a:off x="4679504" y="2715767"/>
            <a:ext cx="288032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98735" y="3147815"/>
            <a:ext cx="1224136" cy="700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Стрелка вправо 35"/>
          <p:cNvSpPr/>
          <p:nvPr/>
        </p:nvSpPr>
        <p:spPr>
          <a:xfrm>
            <a:off x="4122871" y="3291831"/>
            <a:ext cx="288032" cy="35719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4410903" y="3291831"/>
            <a:ext cx="648072" cy="307777"/>
          </a:xfrm>
          <a:prstGeom prst="rect">
            <a:avLst/>
          </a:prstGeom>
          <a:noFill/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7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Программа обработки</a:t>
            </a:r>
            <a:endParaRPr lang="ru-RU" sz="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Стрелка вправо 38"/>
          <p:cNvSpPr/>
          <p:nvPr/>
        </p:nvSpPr>
        <p:spPr>
          <a:xfrm>
            <a:off x="5058975" y="3291831"/>
            <a:ext cx="288032" cy="35719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2879304" y="1347615"/>
            <a:ext cx="0" cy="360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975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74999" y="3075807"/>
            <a:ext cx="1276713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3976" name="Rectangle 8"/>
          <p:cNvSpPr>
            <a:spLocks noChangeArrowheads="1"/>
          </p:cNvSpPr>
          <p:nvPr/>
        </p:nvSpPr>
        <p:spPr bwMode="auto">
          <a:xfrm>
            <a:off x="6588224" y="2859782"/>
            <a:ext cx="1008112" cy="3693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Образы капель 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в межлопаточном канале</a:t>
            </a:r>
            <a:endParaRPr kumimoji="0" lang="ru-RU" sz="800" b="0" i="0" u="none" strike="noStrike" cap="none" normalizeH="0" baseline="0" dirty="0" smtClean="0">
              <a:ln>
                <a:noFill/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83978" name="Picture 10" descr="Рисунок_1_2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79618" y="4011911"/>
            <a:ext cx="2976558" cy="10081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cxnSp>
        <p:nvCxnSpPr>
          <p:cNvPr id="44" name="Прямая соединительная линия 43"/>
          <p:cNvCxnSpPr/>
          <p:nvPr/>
        </p:nvCxnSpPr>
        <p:spPr>
          <a:xfrm>
            <a:off x="6551712" y="1347615"/>
            <a:ext cx="0" cy="360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6588224" y="1265734"/>
            <a:ext cx="2555776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000" i="0" u="sng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Метод </a:t>
            </a:r>
            <a:r>
              <a:rPr kumimoji="0" lang="en-US" sz="1000" i="0" u="sng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lang="en-US" sz="1000" u="sng" dirty="0" smtClean="0">
                <a:latin typeface="Arial" pitchFamily="34" charset="0"/>
                <a:cs typeface="Arial" pitchFamily="34" charset="0"/>
              </a:rPr>
              <a:t>T</a:t>
            </a:r>
            <a:r>
              <a:rPr kumimoji="0" lang="en-US" sz="1000" i="0" u="sng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V </a:t>
            </a:r>
            <a:r>
              <a:rPr kumimoji="0" lang="ru-RU" sz="1000" i="0" u="sng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lang="en-US" sz="1000" u="sng" dirty="0" smtClean="0">
                <a:latin typeface="Arial" pitchFamily="34" charset="0"/>
                <a:cs typeface="Arial" pitchFamily="34" charset="0"/>
              </a:rPr>
              <a:t>particle tracking </a:t>
            </a:r>
            <a:r>
              <a:rPr lang="en-US" sz="1000" u="sng" dirty="0" err="1" smtClean="0">
                <a:latin typeface="Arial" pitchFamily="34" charset="0"/>
                <a:cs typeface="Arial" pitchFamily="34" charset="0"/>
              </a:rPr>
              <a:t>velocimetry</a:t>
            </a:r>
            <a:r>
              <a:rPr kumimoji="0" lang="ru-RU" sz="1000" i="0" u="sng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en-US" sz="1000" i="0" u="sng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Rectangle 8"/>
          <p:cNvSpPr>
            <a:spLocks noChangeArrowheads="1"/>
          </p:cNvSpPr>
          <p:nvPr/>
        </p:nvSpPr>
        <p:spPr bwMode="auto">
          <a:xfrm>
            <a:off x="6588224" y="4443958"/>
            <a:ext cx="1008112" cy="3693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Траектории капель 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в межлопаточном канале</a:t>
            </a:r>
            <a:endParaRPr kumimoji="0" lang="ru-RU" sz="800" b="0" i="0" u="none" strike="noStrike" cap="none" normalizeH="0" baseline="0" dirty="0" smtClean="0">
              <a:ln>
                <a:noFill/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52" name="Рисунок 51" descr="Vector field(C-9015A обрез)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0800000">
            <a:off x="7668344" y="3337811"/>
            <a:ext cx="1368152" cy="863565"/>
          </a:xfrm>
          <a:prstGeom prst="rect">
            <a:avLst/>
          </a:prstGeom>
          <a:scene3d>
            <a:camera prst="orthographicFront">
              <a:rot lat="10800000" lon="0" rev="0"/>
            </a:camera>
            <a:lightRig rig="threePt" dir="t"/>
          </a:scene3d>
        </p:spPr>
      </p:pic>
      <p:sp>
        <p:nvSpPr>
          <p:cNvPr id="53" name="Rectangle 8"/>
          <p:cNvSpPr>
            <a:spLocks noChangeArrowheads="1"/>
          </p:cNvSpPr>
          <p:nvPr/>
        </p:nvSpPr>
        <p:spPr bwMode="auto">
          <a:xfrm>
            <a:off x="6588224" y="3528759"/>
            <a:ext cx="1008112" cy="49244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Вектора</a:t>
            </a:r>
            <a:r>
              <a:rPr kumimoji="0" lang="ru-RU" sz="800" b="0" i="0" u="none" strike="noStrike" cap="none" normalizeH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 скоростей 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капель 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в межлопаточном канале</a:t>
            </a:r>
            <a:endParaRPr kumimoji="0" lang="ru-RU" sz="800" b="0" i="0" u="none" strike="noStrike" cap="none" normalizeH="0" baseline="0" dirty="0" smtClean="0">
              <a:ln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8"/>
          <p:cNvSpPr>
            <a:spLocks noChangeArrowheads="1"/>
          </p:cNvSpPr>
          <p:nvPr/>
        </p:nvSpPr>
        <p:spPr bwMode="auto">
          <a:xfrm>
            <a:off x="6516216" y="1419622"/>
            <a:ext cx="262778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1" i="0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Впервые в мире экспериментально получена структура потока капель  в межлопаточном канале турбинной решетки</a:t>
            </a:r>
          </a:p>
        </p:txBody>
      </p:sp>
    </p:spTree>
    <p:extLst>
      <p:ext uri="{BB962C8B-B14F-4D97-AF65-F5344CB8AC3E}">
        <p14:creationId xmlns:p14="http://schemas.microsoft.com/office/powerpoint/2010/main" val="300596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8249" y="3939902"/>
            <a:ext cx="2915799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1" descr="DSC02869"/>
          <p:cNvPicPr>
            <a:picLocks noChangeAspect="1" noChangeArrowheads="1"/>
          </p:cNvPicPr>
          <p:nvPr/>
        </p:nvPicPr>
        <p:blipFill>
          <a:blip r:embed="rId4" cstate="print">
            <a:lum bright="-6000" contrast="6000"/>
          </a:blip>
          <a:srcRect/>
          <a:stretch>
            <a:fillRect/>
          </a:stretch>
        </p:blipFill>
        <p:spPr bwMode="auto">
          <a:xfrm>
            <a:off x="107504" y="1275606"/>
            <a:ext cx="1520012" cy="2279746"/>
          </a:xfrm>
          <a:prstGeom prst="rect">
            <a:avLst/>
          </a:prstGeom>
          <a:noFill/>
          <a:ln w="38100" algn="in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40" name="Picture 2" descr="DSC02873"/>
          <p:cNvPicPr>
            <a:picLocks noChangeAspect="1" noChangeArrowheads="1"/>
          </p:cNvPicPr>
          <p:nvPr/>
        </p:nvPicPr>
        <p:blipFill>
          <a:blip r:embed="rId5" cstate="print">
            <a:lum bright="-6000" contrast="6000"/>
          </a:blip>
          <a:srcRect/>
          <a:stretch>
            <a:fillRect/>
          </a:stretch>
        </p:blipFill>
        <p:spPr bwMode="auto">
          <a:xfrm>
            <a:off x="1691680" y="1284110"/>
            <a:ext cx="1465699" cy="2271242"/>
          </a:xfrm>
          <a:prstGeom prst="rect">
            <a:avLst/>
          </a:prstGeom>
          <a:noFill/>
          <a:ln w="38100" algn="in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822E2993-023F-4C1F-949C-97E5476FE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0"/>
            <a:ext cx="7571184" cy="637579"/>
          </a:xfrm>
        </p:spPr>
        <p:txBody>
          <a:bodyPr/>
          <a:lstStyle/>
          <a:p>
            <a:r>
              <a:rPr lang="ru-RU" sz="3200" dirty="0" smtClean="0"/>
              <a:t>Системы измерений</a:t>
            </a:r>
            <a:endParaRPr lang="ru-RU" sz="32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B38169EA-2FEC-420C-BACE-3CDDA56D7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8EEA060-01EE-4336-9954-8C9D10D4DA18}"/>
              </a:ext>
            </a:extLst>
          </p:cNvPr>
          <p:cNvSpPr txBox="1"/>
          <p:nvPr/>
        </p:nvSpPr>
        <p:spPr>
          <a:xfrm>
            <a:off x="189856" y="555526"/>
            <a:ext cx="6984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Контактные методы измерения</a:t>
            </a:r>
            <a:endParaRPr lang="en-US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0" y="1059582"/>
            <a:ext cx="486003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u="sng" dirty="0" smtClean="0">
                <a:latin typeface="Arial" pitchFamily="34" charset="0"/>
                <a:cs typeface="Arial" pitchFamily="34" charset="0"/>
              </a:rPr>
              <a:t>Измерительно-вычислительный комплекс </a:t>
            </a:r>
            <a:r>
              <a:rPr lang="en-US" sz="1200" b="1" u="sng" dirty="0" smtClean="0">
                <a:latin typeface="Arial" pitchFamily="34" charset="0"/>
                <a:cs typeface="Arial" pitchFamily="34" charset="0"/>
              </a:rPr>
              <a:t>MIC-300M</a:t>
            </a:r>
          </a:p>
        </p:txBody>
      </p:sp>
      <p:pic>
        <p:nvPicPr>
          <p:cNvPr id="41" name="Рисунок 40" descr="Рис_2_5_Внешний_вид_пьезокристаллического_датчика_М105С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30068" y="4001347"/>
            <a:ext cx="993660" cy="941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" name="Рисунок 46" descr="Рис_2_6_Внешний_вид_пьезокристаллического_датчика_SM112A0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504" y="4001348"/>
            <a:ext cx="963444" cy="946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" name="Рисунок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88346" y="2024489"/>
            <a:ext cx="1571685" cy="1339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4" name="TextBox 53"/>
          <p:cNvSpPr txBox="1"/>
          <p:nvPr/>
        </p:nvSpPr>
        <p:spPr>
          <a:xfrm>
            <a:off x="3203848" y="1419622"/>
            <a:ext cx="17281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Arial" pitchFamily="34" charset="0"/>
                <a:cs typeface="Arial" pitchFamily="34" charset="0"/>
              </a:rPr>
              <a:t>Датчики для измерения пульсаций температуры в потоке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2123728" y="3579862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Пьезорезистивный</a:t>
            </a:r>
            <a:r>
              <a:rPr lang="ru-RU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датчик давления</a:t>
            </a:r>
          </a:p>
          <a:p>
            <a:pPr algn="ctr"/>
            <a:r>
              <a:rPr lang="en-US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XTEL</a:t>
            </a:r>
            <a:r>
              <a:rPr lang="ru-RU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-140</a:t>
            </a:r>
            <a:r>
              <a:rPr lang="en-US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</a:t>
            </a:r>
            <a:endParaRPr lang="ru-RU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7504" y="3574051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Arial" pitchFamily="34" charset="0"/>
                <a:cs typeface="Arial" pitchFamily="34" charset="0"/>
              </a:rPr>
              <a:t>Датчики для измерения пульсаций давления в потоке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5004048" y="1419622"/>
            <a:ext cx="0" cy="360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1"/>
          <p:cNvSpPr>
            <a:spLocks noChangeArrowheads="1"/>
          </p:cNvSpPr>
          <p:nvPr/>
        </p:nvSpPr>
        <p:spPr bwMode="auto">
          <a:xfrm>
            <a:off x="5004048" y="982928"/>
            <a:ext cx="41399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u="sng" dirty="0" smtClean="0">
                <a:latin typeface="Arial" pitchFamily="34" charset="0"/>
                <a:cs typeface="Arial" pitchFamily="34" charset="0"/>
              </a:rPr>
              <a:t>Измерительный комплекс на базе приборов компании «ЭЛЕМЕР»</a:t>
            </a:r>
            <a:endParaRPr lang="en-US" sz="1200" b="1" u="sng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5076056" y="2844974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latin typeface="Arial" pitchFamily="34" charset="0"/>
                <a:cs typeface="Arial" pitchFamily="34" charset="0"/>
              </a:rPr>
              <a:t>Микропроцессорные многопредельные датчики давления АИР-20М2-Н</a:t>
            </a:r>
            <a:endParaRPr lang="ru-RU" sz="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4998" name="Picture 6" descr="АИР-20/М2-H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20072" y="3219822"/>
            <a:ext cx="936104" cy="936104"/>
          </a:xfrm>
          <a:prstGeom prst="rect">
            <a:avLst/>
          </a:prstGeom>
          <a:noFill/>
        </p:spPr>
      </p:pic>
      <p:pic>
        <p:nvPicPr>
          <p:cNvPr id="85000" name="Picture 8" descr="АИР-20/М2-H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00192" y="3219822"/>
            <a:ext cx="936104" cy="936104"/>
          </a:xfrm>
          <a:prstGeom prst="rect">
            <a:avLst/>
          </a:prstGeom>
          <a:noFill/>
        </p:spPr>
      </p:pic>
      <p:pic>
        <p:nvPicPr>
          <p:cNvPr id="85001" name="Picture 9" descr="E:\OneDrive\OneDrive - mpei.ru\КНТП\IMG_0651.jpg"/>
          <p:cNvPicPr>
            <a:picLocks noChangeAspect="1" noChangeArrowheads="1"/>
          </p:cNvPicPr>
          <p:nvPr/>
        </p:nvPicPr>
        <p:blipFill>
          <a:blip r:embed="rId11" cstate="print"/>
          <a:srcRect t="24242" b="5455"/>
          <a:stretch>
            <a:fillRect/>
          </a:stretch>
        </p:blipFill>
        <p:spPr bwMode="auto">
          <a:xfrm>
            <a:off x="5580112" y="1366866"/>
            <a:ext cx="2808312" cy="1480746"/>
          </a:xfrm>
          <a:prstGeom prst="rect">
            <a:avLst/>
          </a:prstGeom>
          <a:noFill/>
        </p:spPr>
      </p:pic>
      <p:sp>
        <p:nvSpPr>
          <p:cNvPr id="61" name="Прямоугольник 60"/>
          <p:cNvSpPr/>
          <p:nvPr/>
        </p:nvSpPr>
        <p:spPr>
          <a:xfrm>
            <a:off x="7452320" y="2844974"/>
            <a:ext cx="1691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latin typeface="Arial" pitchFamily="34" charset="0"/>
                <a:cs typeface="Arial" pitchFamily="34" charset="0"/>
              </a:rPr>
              <a:t>Многоканальный регистратор РМТ 19</a:t>
            </a:r>
            <a:endParaRPr lang="ru-RU" sz="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5003" name="Picture 11" descr="РМТ 1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12361" y="3219822"/>
            <a:ext cx="936104" cy="936104"/>
          </a:xfrm>
          <a:prstGeom prst="rect">
            <a:avLst/>
          </a:prstGeom>
          <a:noFill/>
        </p:spPr>
      </p:pic>
      <p:sp>
        <p:nvSpPr>
          <p:cNvPr id="62" name="Прямоугольник 61"/>
          <p:cNvSpPr/>
          <p:nvPr/>
        </p:nvSpPr>
        <p:spPr>
          <a:xfrm>
            <a:off x="5004048" y="4155926"/>
            <a:ext cx="413995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Термопреобразователь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сопротивления платиновый ТС-1388</a:t>
            </a:r>
            <a:endParaRPr lang="ru-RU" sz="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5004" name="Picture 12" descr="E:\OneDrive\OneDrive - mpei.ru\КНТП\IMG_0653.jpg"/>
          <p:cNvPicPr>
            <a:picLocks noChangeAspect="1" noChangeArrowheads="1"/>
          </p:cNvPicPr>
          <p:nvPr/>
        </p:nvPicPr>
        <p:blipFill>
          <a:blip r:embed="rId13" cstate="print"/>
          <a:srcRect t="26250" b="25001"/>
          <a:stretch>
            <a:fillRect/>
          </a:stretch>
        </p:blipFill>
        <p:spPr bwMode="auto">
          <a:xfrm>
            <a:off x="6156176" y="4407513"/>
            <a:ext cx="1872208" cy="6845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596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1752" y="3435846"/>
            <a:ext cx="2232248" cy="134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822E2993-023F-4C1F-949C-97E5476FE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33971"/>
            <a:ext cx="7571184" cy="637579"/>
          </a:xfrm>
        </p:spPr>
        <p:txBody>
          <a:bodyPr/>
          <a:lstStyle/>
          <a:p>
            <a:r>
              <a:rPr lang="ru-RU" dirty="0" smtClean="0"/>
              <a:t>Вычислительная </a:t>
            </a:r>
            <a:r>
              <a:rPr lang="ru-RU" dirty="0" err="1" smtClean="0"/>
              <a:t>гидрогазодинамика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B38169EA-2FEC-420C-BACE-3CDDA56D7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59" name="Rectangle 1"/>
          <p:cNvSpPr>
            <a:spLocks noChangeArrowheads="1"/>
          </p:cNvSpPr>
          <p:nvPr/>
        </p:nvSpPr>
        <p:spPr bwMode="auto">
          <a:xfrm>
            <a:off x="0" y="1044193"/>
            <a:ext cx="356388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200" u="sng" dirty="0" smtClean="0">
                <a:latin typeface="Arial" pitchFamily="34" charset="0"/>
                <a:cs typeface="Arial" pitchFamily="34" charset="0"/>
              </a:rPr>
              <a:t>Расчетные станции</a:t>
            </a:r>
            <a:endParaRPr lang="en-US" sz="1200" u="sng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0" t="12200" r="2750" b="22001"/>
          <a:stretch/>
        </p:blipFill>
        <p:spPr>
          <a:xfrm>
            <a:off x="150402" y="1275607"/>
            <a:ext cx="3269470" cy="2364078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3491880" y="987574"/>
            <a:ext cx="2016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u="sng" dirty="0" smtClean="0">
                <a:latin typeface="Arial" pitchFamily="34" charset="0"/>
                <a:cs typeface="Arial" pitchFamily="34" charset="0"/>
              </a:rPr>
              <a:t>Используемые </a:t>
            </a:r>
            <a:r>
              <a:rPr lang="en-US" sz="1200" u="sng" dirty="0" smtClean="0">
                <a:latin typeface="Arial" pitchFamily="34" charset="0"/>
                <a:cs typeface="Arial" pitchFamily="34" charset="0"/>
              </a:rPr>
              <a:t>CFD </a:t>
            </a:r>
            <a:r>
              <a:rPr lang="ru-RU" sz="1200" u="sng" dirty="0" smtClean="0">
                <a:latin typeface="Arial" pitchFamily="34" charset="0"/>
                <a:cs typeface="Arial" pitchFamily="34" charset="0"/>
              </a:rPr>
              <a:t>коды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: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Ansys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Fluent</a:t>
            </a:r>
          </a:p>
          <a:p>
            <a:pPr algn="just"/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Ansys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CFX</a:t>
            </a:r>
          </a:p>
          <a:p>
            <a:pPr algn="just"/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Numeca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OpenFOAM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2" name="Рисунок 71" descr="Fluent_Pressur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3723878"/>
            <a:ext cx="1728192" cy="1296144"/>
          </a:xfrm>
          <a:prstGeom prst="rect">
            <a:avLst/>
          </a:prstGeom>
        </p:spPr>
      </p:pic>
      <p:pic>
        <p:nvPicPr>
          <p:cNvPr id="73" name="Рисунок 72" descr="ris2.jpeg"/>
          <p:cNvPicPr>
            <a:picLocks noChangeAspect="1"/>
          </p:cNvPicPr>
          <p:nvPr/>
        </p:nvPicPr>
        <p:blipFill>
          <a:blip r:embed="rId5" cstate="print"/>
          <a:srcRect l="1800" t="2009" r="58594" b="5357"/>
          <a:stretch>
            <a:fillRect/>
          </a:stretch>
        </p:blipFill>
        <p:spPr>
          <a:xfrm>
            <a:off x="107504" y="3651870"/>
            <a:ext cx="866919" cy="1419350"/>
          </a:xfrm>
          <a:prstGeom prst="rect">
            <a:avLst/>
          </a:prstGeom>
        </p:spPr>
      </p:pic>
      <p:pic>
        <p:nvPicPr>
          <p:cNvPr id="74" name="Рисунок 73" descr="ris17.jpeg"/>
          <p:cNvPicPr>
            <a:picLocks noChangeAspect="1"/>
          </p:cNvPicPr>
          <p:nvPr/>
        </p:nvPicPr>
        <p:blipFill>
          <a:blip r:embed="rId6" cstate="print"/>
          <a:srcRect l="26389" t="8333" r="22222"/>
          <a:stretch>
            <a:fillRect/>
          </a:stretch>
        </p:blipFill>
        <p:spPr>
          <a:xfrm>
            <a:off x="971600" y="3651870"/>
            <a:ext cx="807938" cy="1441186"/>
          </a:xfrm>
          <a:prstGeom prst="rect">
            <a:avLst/>
          </a:prstGeom>
        </p:spPr>
      </p:pic>
      <p:pic>
        <p:nvPicPr>
          <p:cNvPr id="75" name="Рисунок 74" descr="Animation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91880" y="2229713"/>
            <a:ext cx="1800199" cy="1350149"/>
          </a:xfrm>
          <a:prstGeom prst="rect">
            <a:avLst/>
          </a:prstGeom>
        </p:spPr>
      </p:pic>
      <p:pic>
        <p:nvPicPr>
          <p:cNvPr id="76" name="Рисунок 75" descr="CFX.png"/>
          <p:cNvPicPr>
            <a:picLocks noChangeAspect="1"/>
          </p:cNvPicPr>
          <p:nvPr/>
        </p:nvPicPr>
        <p:blipFill>
          <a:blip r:embed="rId8" cstate="print"/>
          <a:srcRect r="9582"/>
          <a:stretch>
            <a:fillRect/>
          </a:stretch>
        </p:blipFill>
        <p:spPr>
          <a:xfrm>
            <a:off x="1793191" y="3710632"/>
            <a:ext cx="1698689" cy="1352007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5652120" y="987574"/>
            <a:ext cx="3491880" cy="64633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u="sng" dirty="0" smtClean="0">
                <a:latin typeface="Arial" pitchFamily="34" charset="0"/>
                <a:cs typeface="Arial" pitchFamily="34" charset="0"/>
              </a:rPr>
              <a:t>Для моделирования используются верифицированные и модифицированные на кафедре расчетные модели</a:t>
            </a:r>
            <a:endParaRPr lang="ru-RU" sz="120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8" name="Рисунок 77" descr="Z:\Картинки\film_thikness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" t="2959" r="19373" b="2101"/>
          <a:stretch/>
        </p:blipFill>
        <p:spPr bwMode="auto">
          <a:xfrm>
            <a:off x="5693594" y="1907724"/>
            <a:ext cx="1614710" cy="11633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9" name="Рисунок 78" descr="Z:\Картинки\film _stripped diam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9" t="2151" r="20726" b="2371"/>
          <a:stretch/>
        </p:blipFill>
        <p:spPr bwMode="auto">
          <a:xfrm>
            <a:off x="7452320" y="1918977"/>
            <a:ext cx="1557735" cy="11568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0" name="TextBox 79"/>
          <p:cNvSpPr txBox="1"/>
          <p:nvPr/>
        </p:nvSpPr>
        <p:spPr>
          <a:xfrm>
            <a:off x="7236296" y="1579622"/>
            <a:ext cx="1907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Arial" pitchFamily="34" charset="0"/>
                <a:cs typeface="Arial" pitchFamily="34" charset="0"/>
              </a:rPr>
              <a:t>Область срыва капель с волн на поверхности пленки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652120" y="1595576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Arial" pitchFamily="34" charset="0"/>
                <a:cs typeface="Arial" pitchFamily="34" charset="0"/>
              </a:rPr>
              <a:t>Распределение толщины пленки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983760" y="3123163"/>
            <a:ext cx="208823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800" dirty="0" smtClean="0"/>
              <a:t>Средняя скорость капель за сопловой лопаткой вдоль шага решетки</a:t>
            </a:r>
            <a:endParaRPr lang="ru-RU" sz="800" dirty="0"/>
          </a:p>
        </p:txBody>
      </p:sp>
      <p:pic>
        <p:nvPicPr>
          <p:cNvPr id="84" name="Рисунок 83" descr="Рис 4_1.bmp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394054" y="3266083"/>
            <a:ext cx="1482202" cy="1753939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5364088" y="3075806"/>
            <a:ext cx="15841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Arial" pitchFamily="34" charset="0"/>
                <a:cs typeface="Arial" pitchFamily="34" charset="0"/>
              </a:rPr>
              <a:t>Спонтанная конденсация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96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2"/>
          <p:cNvGrpSpPr/>
          <p:nvPr/>
        </p:nvGrpSpPr>
        <p:grpSpPr>
          <a:xfrm>
            <a:off x="4464497" y="2859782"/>
            <a:ext cx="4679504" cy="1127172"/>
            <a:chOff x="-513480" y="2587436"/>
            <a:chExt cx="9069542" cy="2184619"/>
          </a:xfrm>
        </p:grpSpPr>
        <p:pic>
          <p:nvPicPr>
            <p:cNvPr id="64" name="Picture 7" descr="V:\Договора и исследования\Конференции\EuroTurbo\EuroTurbo 2017\Blades\Презентация\Pictures\pic(stockgoln2017)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513480" y="2668772"/>
              <a:ext cx="4444116" cy="2103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" name="Рисунок 4" descr="blade_param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39673" y="2587436"/>
              <a:ext cx="4316389" cy="1740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" name="Стрелка вниз 66"/>
            <p:cNvSpPr/>
            <p:nvPr/>
          </p:nvSpPr>
          <p:spPr>
            <a:xfrm rot="16200000">
              <a:off x="3844206" y="3383151"/>
              <a:ext cx="285752" cy="57150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8704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3168352"/>
            <a:ext cx="1284946" cy="1643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1203598"/>
            <a:ext cx="4100960" cy="2842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822E2993-023F-4C1F-949C-97E5476FE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33971"/>
            <a:ext cx="7571184" cy="637579"/>
          </a:xfrm>
        </p:spPr>
        <p:txBody>
          <a:bodyPr/>
          <a:lstStyle/>
          <a:p>
            <a:r>
              <a:rPr lang="ru-RU" dirty="0" smtClean="0"/>
              <a:t>Уникальное ПО собственной разработки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B38169EA-2FEC-420C-BACE-3CDDA56D7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0" y="1059582"/>
            <a:ext cx="421196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 smtClean="0">
                <a:latin typeface="Arial" pitchFamily="34" charset="0"/>
                <a:cs typeface="Arial" pitchFamily="34" charset="0"/>
              </a:rPr>
              <a:t>Программа расчета движения влаги в турбинных ступенях </a:t>
            </a:r>
            <a:endParaRPr lang="en-US" sz="1000" b="1" u="sng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4644008" y="1419622"/>
            <a:ext cx="0" cy="360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1"/>
          <p:cNvSpPr>
            <a:spLocks noChangeArrowheads="1"/>
          </p:cNvSpPr>
          <p:nvPr/>
        </p:nvSpPr>
        <p:spPr bwMode="auto">
          <a:xfrm>
            <a:off x="4716016" y="1090650"/>
            <a:ext cx="4427984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 smtClean="0">
                <a:latin typeface="Arial" pitchFamily="34" charset="0"/>
                <a:cs typeface="Arial" pitchFamily="34" charset="0"/>
              </a:rPr>
              <a:t>Профилирование турбинных лопаток</a:t>
            </a:r>
            <a:endParaRPr lang="en-US" sz="1000" b="1" u="sng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1763688" y="2931790"/>
            <a:ext cx="2736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latin typeface="Arial" pitchFamily="34" charset="0"/>
                <a:cs typeface="Arial" pitchFamily="34" charset="0"/>
              </a:rPr>
              <a:t>Оценочное сравнение интенсивности эрозионного износа рабочих лопаток</a:t>
            </a:r>
          </a:p>
        </p:txBody>
      </p:sp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1680" y="3143950"/>
            <a:ext cx="864096" cy="168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04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7" y="3182157"/>
            <a:ext cx="792087" cy="164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04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1720" y="4831233"/>
            <a:ext cx="2350234" cy="260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Группа 45"/>
          <p:cNvGrpSpPr/>
          <p:nvPr/>
        </p:nvGrpSpPr>
        <p:grpSpPr>
          <a:xfrm>
            <a:off x="4932040" y="1275607"/>
            <a:ext cx="3816423" cy="649848"/>
            <a:chOff x="2157019" y="954919"/>
            <a:chExt cx="8602017" cy="1464723"/>
          </a:xfrm>
        </p:grpSpPr>
        <p:pic>
          <p:nvPicPr>
            <p:cNvPr id="48" name="Рисунок 14" descr="Figure123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984559" y="954919"/>
              <a:ext cx="3774477" cy="1464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474E8B83-6345-4FD3-841D-AFA37EA3BC76}"/>
                </a:ext>
              </a:extLst>
            </p:cNvPr>
            <p:cNvSpPr txBox="1"/>
            <p:nvPr/>
          </p:nvSpPr>
          <p:spPr>
            <a:xfrm>
              <a:off x="2157019" y="1117218"/>
              <a:ext cx="4869065" cy="1248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Поверхности профиля представляются в виде кривых Безье высокой степени. </a:t>
              </a:r>
            </a:p>
          </p:txBody>
        </p:sp>
      </p:grpSp>
      <p:grpSp>
        <p:nvGrpSpPr>
          <p:cNvPr id="6" name="Группа 49"/>
          <p:cNvGrpSpPr/>
          <p:nvPr/>
        </p:nvGrpSpPr>
        <p:grpSpPr>
          <a:xfrm>
            <a:off x="4860033" y="1995686"/>
            <a:ext cx="4032447" cy="968712"/>
            <a:chOff x="24893" y="2996495"/>
            <a:chExt cx="7353115" cy="1766434"/>
          </a:xfrm>
        </p:grpSpPr>
        <p:pic>
          <p:nvPicPr>
            <p:cNvPr id="52" name="Рисунок 51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93" y="2996495"/>
              <a:ext cx="4330510" cy="1766434"/>
            </a:xfrm>
            <a:prstGeom prst="rect">
              <a:avLst/>
            </a:prstGeom>
            <a:noFill/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474E8B83-6345-4FD3-841D-AFA37EA3BC76}"/>
                </a:ext>
              </a:extLst>
            </p:cNvPr>
            <p:cNvSpPr txBox="1"/>
            <p:nvPr/>
          </p:nvSpPr>
          <p:spPr>
            <a:xfrm>
              <a:off x="4382099" y="2996495"/>
              <a:ext cx="2995909" cy="1683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Параметризация турбинных лопаток известной геометрии позволяет экспортировать профили заданные в виде массива точек.</a:t>
              </a: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474E8B83-6345-4FD3-841D-AFA37EA3BC76}"/>
              </a:ext>
            </a:extLst>
          </p:cNvPr>
          <p:cNvSpPr txBox="1"/>
          <p:nvPr/>
        </p:nvSpPr>
        <p:spPr>
          <a:xfrm>
            <a:off x="7020272" y="3795886"/>
            <a:ext cx="2123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Представление профиля в виде тринадцати параметров обеспечивает достаточную степень свободы для проектирования и модернизации лопаток как для паровых, так и для газовых турбин.</a:t>
            </a:r>
          </a:p>
        </p:txBody>
      </p:sp>
      <p:pic>
        <p:nvPicPr>
          <p:cNvPr id="69" name="Рисунок 68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18141" y="3676486"/>
            <a:ext cx="2130123" cy="141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0596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pei_shablon_3000">
  <a:themeElements>
    <a:clrScheme name="Другая 1">
      <a:dk1>
        <a:srgbClr val="181818"/>
      </a:dk1>
      <a:lt1>
        <a:sysClr val="window" lastClr="FFFFFF"/>
      </a:lt1>
      <a:dk2>
        <a:srgbClr val="181818"/>
      </a:dk2>
      <a:lt2>
        <a:srgbClr val="F8F8F8"/>
      </a:lt2>
      <a:accent1>
        <a:srgbClr val="A23E43"/>
      </a:accent1>
      <a:accent2>
        <a:srgbClr val="2B3F6A"/>
      </a:accent2>
      <a:accent3>
        <a:srgbClr val="AE585B"/>
      </a:accent3>
      <a:accent4>
        <a:srgbClr val="465A7F"/>
      </a:accent4>
      <a:accent5>
        <a:srgbClr val="BB777A"/>
      </a:accent5>
      <a:accent6>
        <a:srgbClr val="66779A"/>
      </a:accent6>
      <a:hlink>
        <a:srgbClr val="2B3F6A"/>
      </a:hlink>
      <a:folHlink>
        <a:srgbClr val="A23E43"/>
      </a:folHlink>
    </a:clrScheme>
    <a:fontScheme name="Фирменный стиль презентаций">
      <a:majorFont>
        <a:latin typeface="Avenir Next Cyr"/>
        <a:ea typeface=""/>
        <a:cs typeface=""/>
      </a:majorFont>
      <a:minorFont>
        <a:latin typeface="Avenir Next Cy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ФС МЭИ шабон.potx" id="{7604E263-28E6-4AF8-8A6B-EC74DFD11816}" vid="{DF03A726-2A6A-441E-8D13-5334CCCA477A}"/>
    </a:ext>
  </a:extLst>
</a:theme>
</file>

<file path=ppt/theme/theme2.xml><?xml version="1.0" encoding="utf-8"?>
<a:theme xmlns:a="http://schemas.openxmlformats.org/drawingml/2006/main" name="1_alena_shablon">
  <a:themeElements>
    <a:clrScheme name="ФС МЭИ Сине-красный темный">
      <a:dk1>
        <a:srgbClr val="FFFFFF"/>
      </a:dk1>
      <a:lt1>
        <a:srgbClr val="000001"/>
      </a:lt1>
      <a:dk2>
        <a:srgbClr val="FFFFFF"/>
      </a:dk2>
      <a:lt2>
        <a:srgbClr val="000001"/>
      </a:lt2>
      <a:accent1>
        <a:srgbClr val="0202D2"/>
      </a:accent1>
      <a:accent2>
        <a:srgbClr val="2828D8"/>
      </a:accent2>
      <a:accent3>
        <a:srgbClr val="4E4EE0"/>
      </a:accent3>
      <a:accent4>
        <a:srgbClr val="FF0000"/>
      </a:accent4>
      <a:accent5>
        <a:srgbClr val="E42626"/>
      </a:accent5>
      <a:accent6>
        <a:srgbClr val="EF4D4E"/>
      </a:accent6>
      <a:hlink>
        <a:srgbClr val="C0C0F4"/>
      </a:hlink>
      <a:folHlink>
        <a:srgbClr val="F7BFC0"/>
      </a:folHlink>
    </a:clrScheme>
    <a:fontScheme name="Фирменный стиль презентаций">
      <a:majorFont>
        <a:latin typeface="Avenir Next Cyr"/>
        <a:ea typeface=""/>
        <a:cs typeface=""/>
      </a:majorFont>
      <a:minorFont>
        <a:latin typeface="Avenir Next Cy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ФС МЭИ шабон.potx" id="{7604E263-28E6-4AF8-8A6B-EC74DFD11816}" vid="{53D96DB0-B1E9-4008-B45A-DAF853BEB47F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2E025CE19C3D14FBB628CAA5802C3CB" ma:contentTypeVersion="1" ma:contentTypeDescription="Создание документа." ma:contentTypeScope="" ma:versionID="0212723a7489f26f309c4136d32b62b4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2a10c82831e5d625bbb0173136b0368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Дата начала расписания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Дата окончания расписания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6199CC3-A259-4E2C-97DF-AB1184429ECB}"/>
</file>

<file path=customXml/itemProps2.xml><?xml version="1.0" encoding="utf-8"?>
<ds:datastoreItem xmlns:ds="http://schemas.openxmlformats.org/officeDocument/2006/customXml" ds:itemID="{2674BC09-7D62-4127-A5E5-4021FFA8E0D6}"/>
</file>

<file path=customXml/itemProps3.xml><?xml version="1.0" encoding="utf-8"?>
<ds:datastoreItem xmlns:ds="http://schemas.openxmlformats.org/officeDocument/2006/customXml" ds:itemID="{B0DD138A-5BDF-4A95-88F8-0B2B911A8D78}"/>
</file>

<file path=docProps/app.xml><?xml version="1.0" encoding="utf-8"?>
<Properties xmlns="http://schemas.openxmlformats.org/officeDocument/2006/extended-properties" xmlns:vt="http://schemas.openxmlformats.org/officeDocument/2006/docPropsVTypes">
  <Template>mpei_shablon_3000</Template>
  <TotalTime>6088</TotalTime>
  <Words>1599</Words>
  <Application>Microsoft Office PowerPoint</Application>
  <PresentationFormat>Экран (16:9)</PresentationFormat>
  <Paragraphs>136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Verdana</vt:lpstr>
      <vt:lpstr>Arial</vt:lpstr>
      <vt:lpstr>Wingdings</vt:lpstr>
      <vt:lpstr>MV Boli</vt:lpstr>
      <vt:lpstr>Avenir Next Cyr</vt:lpstr>
      <vt:lpstr>Calibri</vt:lpstr>
      <vt:lpstr>mpei_shablon_3000</vt:lpstr>
      <vt:lpstr>1_alena_shablon</vt:lpstr>
      <vt:lpstr>Кафедра Паровых и газовых турбин им. А. В. Щегляева  Лаборатория Оптико-физических исследований в турбомашинах</vt:lpstr>
      <vt:lpstr>Экспериментальные стенды</vt:lpstr>
      <vt:lpstr>Экспериментальные стенды</vt:lpstr>
      <vt:lpstr>Системы измерений</vt:lpstr>
      <vt:lpstr>Системы измерений</vt:lpstr>
      <vt:lpstr>Системы измерений</vt:lpstr>
      <vt:lpstr>Системы измерений</vt:lpstr>
      <vt:lpstr>Вычислительная гидрогазодинамика</vt:lpstr>
      <vt:lpstr>Уникальное ПО собственной разработки</vt:lpstr>
      <vt:lpstr>Опыт работы коллектива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Ilya Gavrilov</dc:creator>
  <cp:lastModifiedBy>Vitaliy Popov</cp:lastModifiedBy>
  <cp:revision>241</cp:revision>
  <dcterms:created xsi:type="dcterms:W3CDTF">2020-09-13T18:42:23Z</dcterms:created>
  <dcterms:modified xsi:type="dcterms:W3CDTF">2022-10-28T18:12:08Z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0x010100A2E025CE19C3D14FBB628CAA5802C3CB</vt:lpwstr>
  </property>
</Properties>
</file>