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7" r:id="rId4"/>
    <p:sldMasterId id="2147483700" r:id="rId5"/>
  </p:sldMasterIdLst>
  <p:notesMasterIdLst>
    <p:notesMasterId r:id="rId10"/>
  </p:notesMasterIdLst>
  <p:handoutMasterIdLst>
    <p:handoutMasterId r:id="rId11"/>
  </p:handoutMasterIdLst>
  <p:sldIdLst>
    <p:sldId id="257" r:id="rId6"/>
    <p:sldId id="261" r:id="rId7"/>
    <p:sldId id="258" r:id="rId8"/>
    <p:sldId id="260" r:id="rId9"/>
  </p:sldIdLst>
  <p:sldSz cx="9144000" cy="5143500" type="screen16x9"/>
  <p:notesSz cx="6858000" cy="9144000"/>
  <p:embeddedFontLst>
    <p:embeddedFont>
      <p:font typeface="Avenir Next Cyr" panose="020B0503020202020204" pitchFamily="34" charset="-52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  <p:embeddedFont>
      <p:font typeface="MV Boli" panose="02000500030200090000" pitchFamily="2" charset="0"/>
      <p:regular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1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99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8488" autoAdjust="0"/>
  </p:normalViewPr>
  <p:slideViewPr>
    <p:cSldViewPr showGuides="1">
      <p:cViewPr varScale="1">
        <p:scale>
          <a:sx n="114" d="100"/>
          <a:sy n="114" d="100"/>
        </p:scale>
        <p:origin x="-432" y="-67"/>
      </p:cViewPr>
      <p:guideLst>
        <p:guide orient="horz" pos="171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4A596-72E5-4419-88E9-EE3CFB326DBD}" type="datetimeFigureOut">
              <a:rPr lang="ru-RU" smtClean="0"/>
              <a:t>10.11.2020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B172B-CDA0-46C0-A298-0ACFB08CDA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7316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6BE67-D6CA-4878-BC73-6D05902676FE}" type="datetimeFigureOut">
              <a:rPr lang="ru-RU" smtClean="0"/>
              <a:t>10.11.2020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35D96-F751-4184-AD8F-F1BDDB583F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6534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н">
    <p:bg>
      <p:bgPr>
        <a:blipFill dpi="0" rotWithShape="1">
          <a:blip r:embed="rId2">
            <a:lum/>
          </a:blip>
          <a:srcRect/>
          <a:tile tx="0" ty="0" sx="38000" sy="38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385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3292474"/>
            <a:ext cx="4895850" cy="1439515"/>
          </a:xfrm>
          <a:prstGeom prst="rect">
            <a:avLst/>
          </a:prstGeom>
        </p:spPr>
        <p:txBody>
          <a:bodyPr/>
          <a:lstStyle>
            <a:lvl1pPr marL="0" marR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  <a:lvl2pPr marL="609538" indent="0">
              <a:buFontTx/>
              <a:buNone/>
              <a:defRPr sz="1600"/>
            </a:lvl2pPr>
            <a:lvl3pPr marL="1219076" indent="0">
              <a:buFontTx/>
              <a:buNone/>
              <a:defRPr sz="1600"/>
            </a:lvl3pPr>
            <a:lvl4pPr marL="1828616" indent="0">
              <a:buFontTx/>
              <a:buNone/>
              <a:defRPr sz="1600"/>
            </a:lvl4pPr>
            <a:lvl5pPr marL="2438155" indent="0">
              <a:buFontTx/>
              <a:buNone/>
              <a:defRPr sz="1600"/>
            </a:lvl5pPr>
          </a:lstStyle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98086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0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59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 слев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51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ри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131888"/>
            <a:ext cx="2530624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131888"/>
            <a:ext cx="2506588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4" y="1131888"/>
            <a:ext cx="2520281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02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20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3392790"/>
            <a:ext cx="2592705" cy="907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8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7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99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79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92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4731991"/>
            <a:ext cx="2160240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 smtClean="0"/>
              <a:t> Группа/должность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3" y="4732010"/>
            <a:ext cx="1221916" cy="287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 smtClean="0"/>
              <a:t>д</a:t>
            </a:r>
            <a:r>
              <a:rPr lang="ru-RU" dirty="0" err="1" smtClean="0"/>
              <a:t>д.мм.гггг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7" y="4732358"/>
            <a:ext cx="2879725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 smtClean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374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131888"/>
            <a:ext cx="3887788" cy="15843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131589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3003351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3003053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0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0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69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69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20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7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7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0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7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7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09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09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1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1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45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85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99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 (доп)">
    <p:bg>
      <p:bgPr>
        <a:blipFill dpi="0" rotWithShape="1">
          <a:blip r:embed="rId2">
            <a:lum/>
          </a:blip>
          <a:srcRect/>
          <a:tile tx="0" ty="0" sx="38000" sy="38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9"/>
            <a:ext cx="5050904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41148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 marL="1219076" indent="0">
              <a:buNone/>
              <a:defRPr sz="2400"/>
            </a:lvl3pPr>
            <a:lvl4pPr marL="1828616" indent="0">
              <a:buNone/>
              <a:defRPr sz="2000"/>
            </a:lvl4pPr>
            <a:lvl5pPr marL="2438155" indent="0"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029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480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718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700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4443958"/>
            <a:ext cx="2160240" cy="287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 smtClean="0"/>
              <a:t>д</a:t>
            </a:r>
            <a:r>
              <a:rPr lang="ru-RU" dirty="0" err="1" smtClean="0"/>
              <a:t>д.мм.гггг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4011910"/>
            <a:ext cx="7776863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 smtClean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301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131888"/>
            <a:ext cx="2530624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131888"/>
            <a:ext cx="2506588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4" y="1131888"/>
            <a:ext cx="2520281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556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494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3392790"/>
            <a:ext cx="2592705" cy="907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8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7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37012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694070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22202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131888"/>
            <a:ext cx="3887788" cy="15843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131589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3003351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3003053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88530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0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0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69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69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629914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348211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348211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891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228184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228184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67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7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7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2469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7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7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09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09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1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1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1717086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4443958"/>
            <a:ext cx="2160240" cy="287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 smtClean="0"/>
              <a:t>д</a:t>
            </a:r>
            <a:r>
              <a:rPr lang="ru-RU" dirty="0" err="1" smtClean="0"/>
              <a:t>д.мм.гггг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745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044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21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278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1707674"/>
            <a:ext cx="7772400" cy="1102519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6600" b="1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4731991"/>
            <a:ext cx="215800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 smtClean="0"/>
              <a:t>Группа</a:t>
            </a:r>
            <a:r>
              <a:rPr lang="en-US" dirty="0" smtClean="0"/>
              <a:t>/</a:t>
            </a:r>
            <a:r>
              <a:rPr lang="en-US" dirty="0" err="1" smtClean="0"/>
              <a:t>должность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755663" y="4732010"/>
            <a:ext cx="1152055" cy="287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 err="1" smtClean="0"/>
              <a:t>Дд.мм.гггг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7" y="4732358"/>
            <a:ext cx="2879725" cy="287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 smtClean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487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205998"/>
            <a:ext cx="4834880" cy="70958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Образец содержания: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4767264"/>
            <a:ext cx="514400" cy="273844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3851928" y="1131591"/>
            <a:ext cx="4824413" cy="3600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4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737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971600" y="1707655"/>
            <a:ext cx="4320480" cy="18002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utura-Normal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 smtClean="0">
                <a:latin typeface="Avenir Next Cyr" panose="020B0503020202020204" pitchFamily="34" charset="-52"/>
              </a:rPr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239138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доп. верия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971600" y="1707655"/>
            <a:ext cx="4320480" cy="18002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utura-Normal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 smtClean="0">
                <a:latin typeface="Avenir Next Cyr" panose="020B0503020202020204" pitchFamily="34" charset="-52"/>
              </a:rPr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078459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38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925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4443958"/>
            <a:ext cx="7776863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 smtClean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41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solidFill>
                  <a:schemeClr val="tx1"/>
                </a:solidFill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017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blipFill dpi="0" rotWithShape="1">
          <a:blip r:embed="rId2">
            <a:lum/>
          </a:blip>
          <a:srcRect/>
          <a:tile tx="0" ty="0" sx="51000" sy="51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9"/>
            <a:ext cx="4978896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41148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609538" indent="0">
              <a:buNone/>
              <a:defRPr sz="2800"/>
            </a:lvl2pPr>
            <a:lvl3pPr marL="1219076" indent="0">
              <a:buNone/>
              <a:defRPr sz="2000"/>
            </a:lvl3pPr>
            <a:lvl4pPr marL="1828616" indent="0">
              <a:buNone/>
              <a:defRPr sz="1800"/>
            </a:lvl4pPr>
            <a:lvl5pPr marL="2438155" indent="0">
              <a:buNone/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598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9" y="1131888"/>
            <a:ext cx="2530623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42" y="1131888"/>
            <a:ext cx="2506585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3" y="1131888"/>
            <a:ext cx="2520279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837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301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472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686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bg>
      <p:bgPr>
        <a:blipFill dpi="0" rotWithShape="1">
          <a:blip r:embed="rId2"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205999"/>
            <a:ext cx="4834880" cy="49354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Образец содержания: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4767264"/>
            <a:ext cx="514400" cy="273844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 noChangeAspect="1"/>
          </p:cNvSpPr>
          <p:nvPr>
            <p:ph type="body" sz="quarter" idx="13"/>
          </p:nvPr>
        </p:nvSpPr>
        <p:spPr>
          <a:xfrm>
            <a:off x="3851928" y="843559"/>
            <a:ext cx="4824413" cy="38884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6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  <p:sp>
        <p:nvSpPr>
          <p:cNvPr id="13" name="Текст 12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899592" y="3291830"/>
            <a:ext cx="4896544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aseline="0"/>
            </a:lvl1pPr>
            <a:lvl2pPr marL="609538" indent="0">
              <a:buFontTx/>
              <a:buNone/>
              <a:defRPr sz="1200"/>
            </a:lvl2pPr>
            <a:lvl3pPr marL="1219076" indent="0">
              <a:buFontTx/>
              <a:buNone/>
              <a:defRPr sz="1200"/>
            </a:lvl3pPr>
            <a:lvl4pPr marL="1828616" indent="0">
              <a:buFontTx/>
              <a:buNone/>
              <a:defRPr sz="1200"/>
            </a:lvl4pPr>
            <a:lvl5pPr marL="2438155" indent="0">
              <a:buFontTx/>
              <a:buNone/>
              <a:defRPr sz="1200"/>
            </a:lvl5pPr>
          </a:lstStyle>
          <a:p>
            <a:pPr lvl="0"/>
            <a:r>
              <a:rPr lang="ru-RU" dirty="0" smtClean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47704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4834956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715" r:id="rId3"/>
    <p:sldLayoutId id="2147483717" r:id="rId4"/>
    <p:sldLayoutId id="2147483716" r:id="rId5"/>
    <p:sldLayoutId id="2147483718" r:id="rId6"/>
    <p:sldLayoutId id="2147483690" r:id="rId7"/>
    <p:sldLayoutId id="2147483691" r:id="rId8"/>
    <p:sldLayoutId id="2147483720" r:id="rId9"/>
    <p:sldLayoutId id="2147483719" r:id="rId10"/>
    <p:sldLayoutId id="2147483721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46" r:id="rId25"/>
    <p:sldLayoutId id="2147483697" r:id="rId26"/>
    <p:sldLayoutId id="2147483692" r:id="rId27"/>
    <p:sldLayoutId id="2147483693" r:id="rId28"/>
    <p:sldLayoutId id="2147483694" r:id="rId29"/>
    <p:sldLayoutId id="2147483695" r:id="rId30"/>
    <p:sldLayoutId id="2147483699" r:id="rId31"/>
    <p:sldLayoutId id="2147483722" r:id="rId32"/>
    <p:sldLayoutId id="2147483728" r:id="rId33"/>
    <p:sldLayoutId id="2147483732" r:id="rId34"/>
    <p:sldLayoutId id="2147483725" r:id="rId35"/>
    <p:sldLayoutId id="2147483729" r:id="rId36"/>
    <p:sldLayoutId id="2147483727" r:id="rId37"/>
    <p:sldLayoutId id="2147483730" r:id="rId38"/>
    <p:sldLayoutId id="2147483724" r:id="rId39"/>
    <p:sldLayoutId id="2147483726" r:id="rId40"/>
    <p:sldLayoutId id="2147483731" r:id="rId41"/>
    <p:sldLayoutId id="2147483698" r:id="rId4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4834956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10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14" r:id="rId5"/>
    <p:sldLayoutId id="2147483705" r:id="rId6"/>
    <p:sldLayoutId id="2147483706" r:id="rId7"/>
    <p:sldLayoutId id="2147483707" r:id="rId8"/>
    <p:sldLayoutId id="2147483712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3339" y="959476"/>
            <a:ext cx="7756127" cy="1200329"/>
          </a:xfrm>
        </p:spPr>
        <p:txBody>
          <a:bodyPr/>
          <a:lstStyle/>
          <a:p>
            <a:r>
              <a:rPr lang="ru-RU" dirty="0" smtClean="0"/>
              <a:t>Учебная практика: профилирующая практика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5364088" y="3710579"/>
            <a:ext cx="2160240" cy="288032"/>
          </a:xfrm>
        </p:spPr>
        <p:txBody>
          <a:bodyPr/>
          <a:lstStyle/>
          <a:p>
            <a:r>
              <a:rPr lang="ru-RU" dirty="0" smtClean="0"/>
              <a:t>Группа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539552" y="3717004"/>
            <a:ext cx="2879725" cy="287337"/>
          </a:xfrm>
        </p:spPr>
        <p:txBody>
          <a:bodyPr/>
          <a:lstStyle/>
          <a:p>
            <a:pPr algn="l"/>
            <a:r>
              <a:rPr lang="ru-RU" dirty="0" smtClean="0"/>
              <a:t>ФИО Студента</a:t>
            </a:r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6"/>
          </p:nvPr>
        </p:nvSpPr>
        <p:spPr>
          <a:xfrm>
            <a:off x="539551" y="4338417"/>
            <a:ext cx="2879725" cy="287337"/>
          </a:xfrm>
        </p:spPr>
        <p:txBody>
          <a:bodyPr/>
          <a:lstStyle/>
          <a:p>
            <a:pPr algn="l"/>
            <a:r>
              <a:rPr lang="ru-RU" dirty="0" smtClean="0"/>
              <a:t>Руководитель практики:</a:t>
            </a:r>
            <a:endParaRPr lang="ru-RU" dirty="0"/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6"/>
          </p:nvPr>
        </p:nvSpPr>
        <p:spPr>
          <a:xfrm>
            <a:off x="5364088" y="4338417"/>
            <a:ext cx="2808312" cy="500504"/>
          </a:xfrm>
        </p:spPr>
        <p:txBody>
          <a:bodyPr/>
          <a:lstStyle/>
          <a:p>
            <a:pPr algn="l"/>
            <a:r>
              <a:rPr lang="ru-RU" dirty="0" smtClean="0"/>
              <a:t>ФИО руководителя практики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sz="quarter" idx="12"/>
          </p:nvPr>
        </p:nvSpPr>
        <p:spPr>
          <a:xfrm>
            <a:off x="3491285" y="4701842"/>
            <a:ext cx="2160240" cy="441658"/>
          </a:xfrm>
        </p:spPr>
        <p:txBody>
          <a:bodyPr/>
          <a:lstStyle/>
          <a:p>
            <a:pPr algn="ctr"/>
            <a:r>
              <a:rPr lang="ru-RU" sz="2000" b="1" dirty="0" smtClean="0"/>
              <a:t>год</a:t>
            </a:r>
            <a:endParaRPr lang="ru-RU" sz="2000" b="1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/>
          </p:nvPr>
        </p:nvSpPr>
        <p:spPr>
          <a:xfrm>
            <a:off x="539550" y="2578208"/>
            <a:ext cx="2879725" cy="287337"/>
          </a:xfrm>
        </p:spPr>
        <p:txBody>
          <a:bodyPr/>
          <a:lstStyle/>
          <a:p>
            <a:pPr algn="l"/>
            <a:r>
              <a:rPr lang="ru-RU" b="1" dirty="0" smtClean="0"/>
              <a:t>Направление подготовки:</a:t>
            </a:r>
            <a:endParaRPr lang="ru-RU" b="1" dirty="0"/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6"/>
          </p:nvPr>
        </p:nvSpPr>
        <p:spPr>
          <a:xfrm>
            <a:off x="5364088" y="2578206"/>
            <a:ext cx="3456385" cy="625489"/>
          </a:xfrm>
        </p:spPr>
        <p:txBody>
          <a:bodyPr/>
          <a:lstStyle/>
          <a:p>
            <a:pPr algn="l"/>
            <a:r>
              <a:rPr lang="ru-RU" dirty="0" smtClean="0"/>
              <a:t>Код и наименование направления подготовки</a:t>
            </a:r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14920" y="202022"/>
            <a:ext cx="8712967" cy="707886"/>
          </a:xfrm>
          <a:prstGeom prst="rect">
            <a:avLst/>
          </a:prstGeom>
        </p:spPr>
        <p:txBody>
          <a:bodyPr wrap="square" anchor="ctr" anchorCtr="1">
            <a:spAutoFit/>
          </a:bodyPr>
          <a:lstStyle>
            <a:lvl1pPr algn="ctr" defTabSz="1219078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Avenir Next Cyr" panose="020B0503020202020204" pitchFamily="34" charset="-52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Институт </a:t>
            </a:r>
          </a:p>
          <a:p>
            <a:r>
              <a:rPr lang="ru-RU" sz="1600" i="1" dirty="0" smtClean="0"/>
              <a:t>(указать наименование института)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236034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6768752" cy="172819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99"/>
                </a:solidFill>
              </a:rPr>
              <a:t>Почему я хочу учиться по </a:t>
            </a:r>
            <a:r>
              <a:rPr lang="ru-RU" dirty="0" smtClean="0">
                <a:solidFill>
                  <a:srgbClr val="000099"/>
                </a:solidFill>
              </a:rPr>
              <a:t>образовательной </a:t>
            </a:r>
            <a:r>
              <a:rPr lang="ru-RU" dirty="0" smtClean="0">
                <a:solidFill>
                  <a:srgbClr val="000099"/>
                </a:solidFill>
              </a:rPr>
              <a:t>программе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Текст 4"/>
          <p:cNvSpPr txBox="1">
            <a:spLocks/>
          </p:cNvSpPr>
          <p:nvPr/>
        </p:nvSpPr>
        <p:spPr>
          <a:xfrm>
            <a:off x="539552" y="2765603"/>
            <a:ext cx="5040560" cy="1584176"/>
          </a:xfrm>
          <a:prstGeom prst="rect">
            <a:avLst/>
          </a:prstGeom>
        </p:spPr>
        <p:txBody>
          <a:bodyPr/>
          <a:lstStyle>
            <a:lvl1pPr marL="457154" indent="-457154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01" indent="-380963" algn="l" defTabSz="12190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847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387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926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464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3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образовательной программы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658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5999"/>
            <a:ext cx="8712968" cy="822675"/>
          </a:xfrm>
        </p:spPr>
        <p:txBody>
          <a:bodyPr/>
          <a:lstStyle/>
          <a:p>
            <a:r>
              <a:rPr lang="ru-RU" sz="2400" dirty="0" smtClean="0"/>
              <a:t>Дело моей мечты 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3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51520" y="987574"/>
            <a:ext cx="8712968" cy="3857235"/>
          </a:xfrm>
        </p:spPr>
        <p:txBody>
          <a:bodyPr>
            <a:normAutofit/>
          </a:bodyPr>
          <a:lstStyle/>
          <a:p>
            <a:r>
              <a:rPr lang="ru-RU" i="1" dirty="0" smtClean="0"/>
              <a:t>Описать, чем Вам хотелось бы профессионально заниматься и обосновать почему (например, проектировать электроустановки, конструировать машины, разрабатывать схемные решения, заниматься научными исследованиями, наладкой, эксплуатацией и т.д.)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82412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950" y="195486"/>
            <a:ext cx="8229600" cy="720080"/>
          </a:xfrm>
        </p:spPr>
        <p:txBody>
          <a:bodyPr/>
          <a:lstStyle/>
          <a:p>
            <a:r>
              <a:rPr lang="ru-RU" dirty="0" smtClean="0"/>
              <a:t>Где бы я хотел работать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4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ru-RU" i="1" dirty="0" smtClean="0"/>
              <a:t>Фото или логотип профильной </a:t>
            </a:r>
            <a:r>
              <a:rPr lang="ru-RU" i="1" dirty="0" smtClean="0"/>
              <a:t>организации (промышленное предприятие, проектный институт, </a:t>
            </a:r>
            <a:r>
              <a:rPr lang="ru-RU" i="1" dirty="0" err="1" smtClean="0"/>
              <a:t>энергосетевая</a:t>
            </a:r>
            <a:r>
              <a:rPr lang="ru-RU" i="1" dirty="0" smtClean="0"/>
              <a:t> компания, научно-исследовательская организация, вуз и т.д. ), </a:t>
            </a:r>
            <a:r>
              <a:rPr lang="ru-RU" i="1" dirty="0" smtClean="0"/>
              <a:t>в которой хотелось бы работать по окончании МЭИ</a:t>
            </a:r>
            <a:endParaRPr lang="ru-RU" i="1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>
          <a:xfrm>
            <a:off x="457200" y="4834956"/>
            <a:ext cx="3970784" cy="30854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28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pei_shablon_3000">
  <a:themeElements>
    <a:clrScheme name="Другая 1">
      <a:dk1>
        <a:srgbClr val="181818"/>
      </a:dk1>
      <a:lt1>
        <a:sysClr val="window" lastClr="FFFFFF"/>
      </a:lt1>
      <a:dk2>
        <a:srgbClr val="181818"/>
      </a:dk2>
      <a:lt2>
        <a:srgbClr val="F8F8F8"/>
      </a:lt2>
      <a:accent1>
        <a:srgbClr val="A23E43"/>
      </a:accent1>
      <a:accent2>
        <a:srgbClr val="2B3F6A"/>
      </a:accent2>
      <a:accent3>
        <a:srgbClr val="AE585B"/>
      </a:accent3>
      <a:accent4>
        <a:srgbClr val="465A7F"/>
      </a:accent4>
      <a:accent5>
        <a:srgbClr val="BB777A"/>
      </a:accent5>
      <a:accent6>
        <a:srgbClr val="66779A"/>
      </a:accent6>
      <a:hlink>
        <a:srgbClr val="2B3F6A"/>
      </a:hlink>
      <a:folHlink>
        <a:srgbClr val="A23E43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ФС МЭИ шабон.potx" id="{7604E263-28E6-4AF8-8A6B-EC74DFD11816}" vid="{DF03A726-2A6A-441E-8D13-5334CCCA477A}"/>
    </a:ext>
  </a:extLst>
</a:theme>
</file>

<file path=ppt/theme/theme2.xml><?xml version="1.0" encoding="utf-8"?>
<a:theme xmlns:a="http://schemas.openxmlformats.org/drawingml/2006/main" name="1_alena_shablon">
  <a:themeElements>
    <a:clrScheme name="ФС МЭИ Сине-красный темный">
      <a:dk1>
        <a:srgbClr val="FFFFFF"/>
      </a:dk1>
      <a:lt1>
        <a:srgbClr val="000001"/>
      </a:lt1>
      <a:dk2>
        <a:srgbClr val="FFFFFF"/>
      </a:dk2>
      <a:lt2>
        <a:srgbClr val="000001"/>
      </a:lt2>
      <a:accent1>
        <a:srgbClr val="0202D2"/>
      </a:accent1>
      <a:accent2>
        <a:srgbClr val="2828D8"/>
      </a:accent2>
      <a:accent3>
        <a:srgbClr val="4E4EE0"/>
      </a:accent3>
      <a:accent4>
        <a:srgbClr val="FF0000"/>
      </a:accent4>
      <a:accent5>
        <a:srgbClr val="E42626"/>
      </a:accent5>
      <a:accent6>
        <a:srgbClr val="EF4D4E"/>
      </a:accent6>
      <a:hlink>
        <a:srgbClr val="C0C0F4"/>
      </a:hlink>
      <a:folHlink>
        <a:srgbClr val="F7BFC0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ФС МЭИ шабон.potx" id="{7604E263-28E6-4AF8-8A6B-EC74DFD11816}" vid="{53D96DB0-B1E9-4008-B45A-DAF853BEB47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DAEE22CA4325141BA24DD7EEC185136" ma:contentTypeVersion="0" ma:contentTypeDescription="Создание документа." ma:contentTypeScope="" ma:versionID="17ee5c3407ec33b71325a35b9357f5a9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targetNamespace="http://schemas.microsoft.com/office/2006/metadata/properties" ma:root="true" ma:fieldsID="28db140ee88340e5b11e96de11eb834b" ns1:_="" ns2:_="">
    <xsd:import namespace="http://schemas.microsoft.com/sharepoint/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CDateCrea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11" nillable="true" ma:displayName="Дата создания" ma:description="Дата создания этого ресурса" ma:format="DateTime" ma:internalName="_DCDateCreat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 ma:index="10" ma:displayName="Заметки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CDateCreated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8DC3705B-9CBB-4E4B-9C7C-F919175ADDEF}"/>
</file>

<file path=customXml/itemProps2.xml><?xml version="1.0" encoding="utf-8"?>
<ds:datastoreItem xmlns:ds="http://schemas.openxmlformats.org/officeDocument/2006/customXml" ds:itemID="{B0DD138A-5BDF-4A95-88F8-0B2B911A8D78}"/>
</file>

<file path=customXml/itemProps3.xml><?xml version="1.0" encoding="utf-8"?>
<ds:datastoreItem xmlns:ds="http://schemas.openxmlformats.org/officeDocument/2006/customXml" ds:itemID="{2674BC09-7D62-4127-A5E5-4021FFA8E0D6}"/>
</file>

<file path=docProps/app.xml><?xml version="1.0" encoding="utf-8"?>
<Properties xmlns="http://schemas.openxmlformats.org/officeDocument/2006/extended-properties" xmlns:vt="http://schemas.openxmlformats.org/officeDocument/2006/docPropsVTypes">
  <Template>mpei_shablon_3000</Template>
  <TotalTime>68</TotalTime>
  <Words>114</Words>
  <Application>Microsoft Office PowerPoint</Application>
  <PresentationFormat>Экран (16:9)</PresentationFormat>
  <Paragraphs>18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12" baseType="lpstr">
      <vt:lpstr>Arial</vt:lpstr>
      <vt:lpstr>Times New Roman</vt:lpstr>
      <vt:lpstr>Avenir Next Cyr</vt:lpstr>
      <vt:lpstr>Calibri</vt:lpstr>
      <vt:lpstr>Verdana</vt:lpstr>
      <vt:lpstr>MV Boli</vt:lpstr>
      <vt:lpstr>mpei_shablon_3000</vt:lpstr>
      <vt:lpstr>1_alena_shablon</vt:lpstr>
      <vt:lpstr>Учебная практика: профилирующая практика</vt:lpstr>
      <vt:lpstr>Почему я хочу учиться по образовательной программе</vt:lpstr>
      <vt:lpstr>Дело моей мечты </vt:lpstr>
      <vt:lpstr>Где бы я хотел работать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ПРИЛОЖЕНИЕ №3 к приказу № 580 от 11 декабря 2020 года</dc:title>
  <dc:creator>Елена Макаревич</dc:creator>
  <dc:description>Профилирующая практика. Отчет</dc:description>
  <cp:lastModifiedBy>Admin</cp:lastModifiedBy>
  <cp:revision>13</cp:revision>
  <dcterms:created xsi:type="dcterms:W3CDTF">2020-11-07T18:12:58Z</dcterms:created>
  <dcterms:modified xsi:type="dcterms:W3CDTF">2020-11-10T19:12:25Z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0x0101009DAEE22CA4325141BA24DD7EEC185136</vt:lpwstr>
  </property>
</Properties>
</file>