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77" r:id="rId2"/>
    <p:sldId id="476" r:id="rId3"/>
    <p:sldId id="481" r:id="rId4"/>
    <p:sldId id="483" r:id="rId5"/>
    <p:sldId id="479" r:id="rId6"/>
    <p:sldId id="480" r:id="rId7"/>
    <p:sldId id="482" r:id="rId8"/>
  </p:sldIdLst>
  <p:sldSz cx="9144000" cy="6858000" type="screen4x3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tem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  <a:srgbClr val="FF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83529" autoAdjust="0"/>
  </p:normalViewPr>
  <p:slideViewPr>
    <p:cSldViewPr>
      <p:cViewPr>
        <p:scale>
          <a:sx n="86" d="100"/>
          <a:sy n="86" d="100"/>
        </p:scale>
        <p:origin x="-259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3516" y="1038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7245" y="0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0E19D4A9-60E6-4954-9B1B-D1CDCF817BD5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7245" y="6743103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2FE765A6-9FFA-42B1-9168-098CA04B7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65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245" y="0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FB8008ED-A1B4-45BD-B8C5-AB0AA5AC473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245" y="6743103"/>
            <a:ext cx="4435000" cy="354965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6BCE7CEA-0DCF-445F-A855-E98BAD826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538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D44D-9223-4C7A-9B4B-1ECD4E98F80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193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D44D-9223-4C7A-9B4B-1ECD4E98F80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4899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D44D-9223-4C7A-9B4B-1ECD4E98F80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7528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D44D-9223-4C7A-9B4B-1ECD4E98F80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4566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D44D-9223-4C7A-9B4B-1ECD4E98F80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820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9491-879A-45B9-BF2B-D1BC1A183B0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92D-A0B8-4395-822F-E0C44DAB36A8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F0D2-384E-45F3-B5E2-31F902F6BAFC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FFB7-93FA-4475-80DE-983774583E57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2C-BC1B-4E96-A767-03B20EB34E50}" type="datetime1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2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F98A-ADF0-4DBB-BCA0-80AAC9C1213B}" type="datetime1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31C-A178-4EE5-ABDF-2B872A5FBF7F}" type="datetime1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5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259D-75CC-48BC-B68B-8D1E10810B71}" type="datetime1">
              <a:rPr lang="ru-RU" smtClean="0"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3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FF0E-7ED5-44CC-8E14-79CD68F4B8D7}" type="datetime1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8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E54-033E-4BE6-9131-96CAC6E33428}" type="datetime1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4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D44D-9223-4C7A-9B4B-1ECD4E98F80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9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B0197-BD40-404A-96EC-FA6D972E5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798" y="3581190"/>
            <a:ext cx="5826719" cy="1646302"/>
          </a:xfrm>
        </p:spPr>
        <p:txBody>
          <a:bodyPr/>
          <a:lstStyle/>
          <a:p>
            <a:pPr algn="ctr"/>
            <a:r>
              <a:rPr lang="en-US" dirty="0"/>
              <a:t>International Summer School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130020-363D-4B38-8418-A1165EA38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76" y="188640"/>
            <a:ext cx="5826719" cy="109689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National Research University “Moscow </a:t>
            </a:r>
            <a:r>
              <a:rPr lang="en-US" sz="2400" dirty="0"/>
              <a:t>Power Engineering </a:t>
            </a:r>
            <a:r>
              <a:rPr lang="en-US" sz="2400" dirty="0" smtClean="0"/>
              <a:t>Institute”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B0F435-9566-48F7-89CB-7338203BFE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BCC62A-F1CB-4BFE-8821-F3B813939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33349"/>
            <a:ext cx="2261035" cy="214346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309E64D-066C-4F62-AD2D-A2EFE60B37BA}"/>
              </a:ext>
            </a:extLst>
          </p:cNvPr>
          <p:cNvSpPr txBox="1">
            <a:spLocks/>
          </p:cNvSpPr>
          <p:nvPr/>
        </p:nvSpPr>
        <p:spPr>
          <a:xfrm>
            <a:off x="866636" y="5363334"/>
            <a:ext cx="582671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 Power Engineering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417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A934E-9301-4C64-B000-12A027AC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Games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8FB033-4EFA-4537-94AC-8BB99D13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FB2F78-692C-4601-897A-4E1CDC5B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6" y="3630978"/>
            <a:ext cx="3960000" cy="26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4A34BA-E85C-457C-B94E-036B27E1F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12" y="1907023"/>
            <a:ext cx="3960000" cy="264000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00AF5E5D-395F-4B52-A7B2-9596A34717F8}"/>
              </a:ext>
            </a:extLst>
          </p:cNvPr>
          <p:cNvSpPr txBox="1">
            <a:spLocks/>
          </p:cNvSpPr>
          <p:nvPr/>
        </p:nvSpPr>
        <p:spPr>
          <a:xfrm>
            <a:off x="608731" y="2130124"/>
            <a:ext cx="4752528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Original engineering games developed in Institute of Electrical Power Engineering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827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A934E-9301-4C64-B000-12A027AC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and workshops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00AF5E5D-395F-4B52-A7B2-9596A34717F8}"/>
              </a:ext>
            </a:extLst>
          </p:cNvPr>
          <p:cNvSpPr txBox="1">
            <a:spLocks/>
          </p:cNvSpPr>
          <p:nvPr/>
        </p:nvSpPr>
        <p:spPr>
          <a:xfrm>
            <a:off x="354930" y="1687152"/>
            <a:ext cx="4752528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Labs and workshops on power equipment and industrial software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E30536-A29C-47D8-B1CB-07280E3C0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27" y="1269000"/>
            <a:ext cx="3240000" cy="43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61F461-7C02-4F88-8019-DCC4F6EF5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4" y="3155104"/>
            <a:ext cx="43199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A934E-9301-4C64-B000-12A027AC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and workshops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41A8D3F5-ECA2-4382-AC0A-908631BF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842722" cy="3880773"/>
          </a:xfrm>
        </p:spPr>
        <p:txBody>
          <a:bodyPr/>
          <a:lstStyle/>
          <a:p>
            <a:r>
              <a:rPr lang="en-US" dirty="0"/>
              <a:t>Power quality studies on physical model</a:t>
            </a:r>
          </a:p>
          <a:p>
            <a:r>
              <a:rPr lang="en-US" dirty="0"/>
              <a:t>Integration of distributed generation units in power network</a:t>
            </a:r>
          </a:p>
          <a:p>
            <a:r>
              <a:rPr lang="en-US" dirty="0"/>
              <a:t>Relay protection modelling in PSCAD</a:t>
            </a:r>
          </a:p>
          <a:p>
            <a:r>
              <a:rPr lang="en-US" dirty="0"/>
              <a:t>Assembling of relay protection devices on microcontrollers</a:t>
            </a:r>
          </a:p>
          <a:p>
            <a:r>
              <a:rPr lang="en-US" dirty="0"/>
              <a:t>High voltage test of insulators</a:t>
            </a:r>
          </a:p>
          <a:p>
            <a:r>
              <a:rPr lang="en-US" dirty="0"/>
              <a:t>Operation of a gas-insulated high-voltage switchgear unit</a:t>
            </a:r>
          </a:p>
          <a:p>
            <a:r>
              <a:rPr lang="en-US" dirty="0"/>
              <a:t>Measurement of a circuit-breaker cut-out speed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63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A934E-9301-4C64-B000-12A027AC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projects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8FB033-4EFA-4537-94AC-8BB99D13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5897827"/>
            <a:ext cx="51263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00AF5E5D-395F-4B52-A7B2-9596A34717F8}"/>
              </a:ext>
            </a:extLst>
          </p:cNvPr>
          <p:cNvSpPr txBox="1">
            <a:spLocks/>
          </p:cNvSpPr>
          <p:nvPr/>
        </p:nvSpPr>
        <p:spPr>
          <a:xfrm>
            <a:off x="608731" y="1916832"/>
            <a:ext cx="4752528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Team project sessions during the School and project presentation at the end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21F66E-F5ED-432C-814A-30A226ED3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64" y="2133336"/>
            <a:ext cx="3240000" cy="43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F4A3EE-1403-4388-AB1D-360CB55792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4" r="13204"/>
          <a:stretch/>
        </p:blipFill>
        <p:spPr>
          <a:xfrm>
            <a:off x="611836" y="3213696"/>
            <a:ext cx="4320000" cy="32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A934E-9301-4C64-B000-12A027AC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quest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8FB033-4EFA-4537-94AC-8BB99D13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5897827"/>
            <a:ext cx="51263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00AF5E5D-395F-4B52-A7B2-9596A34717F8}"/>
              </a:ext>
            </a:extLst>
          </p:cNvPr>
          <p:cNvSpPr txBox="1">
            <a:spLocks/>
          </p:cNvSpPr>
          <p:nvPr/>
        </p:nvSpPr>
        <p:spPr>
          <a:xfrm>
            <a:off x="354930" y="1687152"/>
            <a:ext cx="4752528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Moscow city quest</a:t>
            </a:r>
            <a:r>
              <a:rPr lang="ru-RU" sz="2400" dirty="0"/>
              <a:t> </a:t>
            </a:r>
            <a:r>
              <a:rPr lang="en-US" sz="2400" dirty="0"/>
              <a:t>guided by volunteers </a:t>
            </a:r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5BF50CE-4449-4493-8CFF-F4F6DB9ED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6" y="2636912"/>
            <a:ext cx="2970000" cy="39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EE46F5D-5B56-4F26-9800-56B94D56A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42" y="1449000"/>
            <a:ext cx="297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A934E-9301-4C64-B000-12A027AC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00AF5E5D-395F-4B52-A7B2-9596A34717F8}"/>
              </a:ext>
            </a:extLst>
          </p:cNvPr>
          <p:cNvSpPr txBox="1">
            <a:spLocks/>
          </p:cNvSpPr>
          <p:nvPr/>
        </p:nvSpPr>
        <p:spPr>
          <a:xfrm>
            <a:off x="354930" y="1687152"/>
            <a:ext cx="4752528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Visiting museums and traditional craft workshops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B95244-6008-4534-A59B-C1443EB89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70" y="729000"/>
            <a:ext cx="3600000" cy="27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7AD13A-B449-4559-A092-689EAD6A1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2" y="3526274"/>
            <a:ext cx="3600000" cy="27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5904BF-8351-4C91-8DFD-223AD3F1B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74" y="3867246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952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B41D9F0D6797447B18B7070FB6D4CA2" ma:contentTypeVersion="1" ma:contentTypeDescription="Создание документа." ma:contentTypeScope="" ma:versionID="440ca70503df79e0ad118005c995e3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D05B9DC-0B1F-4E4C-B9C5-D079D6B011D1}"/>
</file>

<file path=customXml/itemProps2.xml><?xml version="1.0" encoding="utf-8"?>
<ds:datastoreItem xmlns:ds="http://schemas.openxmlformats.org/officeDocument/2006/customXml" ds:itemID="{5ECB46B9-5F57-489D-BAD6-14E60DF665D5}"/>
</file>

<file path=customXml/itemProps3.xml><?xml version="1.0" encoding="utf-8"?>
<ds:datastoreItem xmlns:ds="http://schemas.openxmlformats.org/officeDocument/2006/customXml" ds:itemID="{FB25CEB0-06CB-4789-9403-84A67C94EF7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48200</TotalTime>
  <Words>119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International Summer School </vt:lpstr>
      <vt:lpstr>Engineering Games</vt:lpstr>
      <vt:lpstr>Labs and workshops</vt:lpstr>
      <vt:lpstr>Labs and workshops</vt:lpstr>
      <vt:lpstr>Research projects</vt:lpstr>
      <vt:lpstr>City quest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school</dc:title>
  <dc:creator>Artem</dc:creator>
  <cp:lastModifiedBy>Климова Анна Павловна</cp:lastModifiedBy>
  <cp:revision>500</cp:revision>
  <cp:lastPrinted>2014-06-10T13:55:55Z</cp:lastPrinted>
  <dcterms:modified xsi:type="dcterms:W3CDTF">2020-01-09T12:02:28Z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0x010100FB41D9F0D6797447B18B7070FB6D4CA2</vt:lpwstr>
  </property>
</Properties>
</file>