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739" r:id="rId6"/>
    <p:sldMasterId id="2147483806" r:id="rId7"/>
    <p:sldMasterId id="2147483885" r:id="rId8"/>
  </p:sldMasterIdLst>
  <p:notesMasterIdLst>
    <p:notesMasterId r:id="rId15"/>
  </p:notesMasterIdLst>
  <p:handoutMasterIdLst>
    <p:handoutMasterId r:id="rId16"/>
  </p:handoutMasterIdLst>
  <p:sldIdLst>
    <p:sldId id="256" r:id="rId9"/>
    <p:sldId id="259" r:id="rId10"/>
    <p:sldId id="429" r:id="rId11"/>
    <p:sldId id="445" r:id="rId12"/>
    <p:sldId id="444" r:id="rId13"/>
    <p:sldId id="446" r:id="rId14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682"/>
    <a:srgbClr val="A50021"/>
    <a:srgbClr val="EFCDD5"/>
    <a:srgbClr val="DE9EAD"/>
    <a:srgbClr val="F8E8EC"/>
    <a:srgbClr val="E6B4C0"/>
    <a:srgbClr val="CCFF99"/>
    <a:srgbClr val="FF8B9E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89" autoAdjust="0"/>
  </p:normalViewPr>
  <p:slideViewPr>
    <p:cSldViewPr snapToGrid="0">
      <p:cViewPr>
        <p:scale>
          <a:sx n="110" d="100"/>
          <a:sy n="110" d="100"/>
        </p:scale>
        <p:origin x="-81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27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895A7-FA43-410C-B6E3-2B660C032046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4631-EA36-4A10-8947-BE731A3EE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846C-5A7E-4F66-8D67-3CB45D2F0934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3B332-75E9-4638-B6AA-D3AC4FFF1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934-4A16-4921-BA71-F2995828679C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9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E221-515E-423B-AADC-1F65E20D0A0A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14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5" y="5925278"/>
            <a:ext cx="10369151" cy="3831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5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2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5893" y="274665"/>
            <a:ext cx="6446507" cy="658059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6533" y="6356352"/>
            <a:ext cx="685867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5135905" y="1124746"/>
            <a:ext cx="6432551" cy="5184581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457189" indent="-457189">
              <a:buFont typeface="+mj-lt"/>
              <a:buAutoNum type="arabicPeriod"/>
              <a:defRPr sz="21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590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91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199456" y="4389107"/>
            <a:ext cx="6528725" cy="192021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400" baseline="0"/>
            </a:lvl1pPr>
            <a:lvl2pPr marL="812697" indent="0">
              <a:buFontTx/>
              <a:buNone/>
              <a:defRPr sz="1600"/>
            </a:lvl2pPr>
            <a:lvl3pPr marL="1625394" indent="0">
              <a:buFontTx/>
              <a:buNone/>
              <a:defRPr sz="1600"/>
            </a:lvl3pPr>
            <a:lvl4pPr marL="2438094" indent="0">
              <a:buFontTx/>
              <a:buNone/>
              <a:defRPr sz="1600"/>
            </a:lvl4pPr>
            <a:lvl5pPr marL="3250792" indent="0">
              <a:buFontTx/>
              <a:buNone/>
              <a:defRPr sz="16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190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3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121917" tIns="60958" rIns="121917" bIns="6095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89966"/>
            <a:ext cx="6527800" cy="1919353"/>
          </a:xfrm>
          <a:prstGeom prst="rect">
            <a:avLst/>
          </a:prstGeom>
        </p:spPr>
        <p:txBody>
          <a:bodyPr lIns="121917" tIns="60958" rIns="121917" bIns="60958"/>
          <a:lstStyle>
            <a:lvl1pPr marL="0" marR="0" indent="0" algn="l" defTabSz="16253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12697" indent="0">
              <a:buFontTx/>
              <a:buNone/>
              <a:defRPr sz="2100"/>
            </a:lvl2pPr>
            <a:lvl3pPr marL="1625394" indent="0">
              <a:buFontTx/>
              <a:buNone/>
              <a:defRPr sz="2100"/>
            </a:lvl3pPr>
            <a:lvl4pPr marL="2438094" indent="0">
              <a:buFontTx/>
              <a:buNone/>
              <a:defRPr sz="2100"/>
            </a:lvl4pPr>
            <a:lvl5pPr marL="3250792" indent="0">
              <a:buFontTx/>
              <a:buNone/>
              <a:defRPr sz="2100"/>
            </a:lvl5pPr>
          </a:lstStyle>
          <a:p>
            <a:pPr marL="0" marR="0" lvl="0" indent="0" algn="l" defTabSz="16253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8083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024"/>
            <a:ext cx="5294379" cy="480130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1" y="1508023"/>
            <a:ext cx="5390389" cy="48013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4" y="1509184"/>
            <a:ext cx="577426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E9F7-5F40-4D6A-88A9-8D1D53C92A5C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19" y="1509184"/>
            <a:ext cx="336037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4523720"/>
            <a:ext cx="3456940" cy="12095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5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0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7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7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3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3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7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7" y="1509184"/>
            <a:ext cx="5183717" cy="211243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6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69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58" y="4004071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2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2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1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1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6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6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3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3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0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6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6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0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2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2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1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1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1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1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2" y="230525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6"/>
            <a:ext cx="6734539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787"/>
            <a:ext cx="5486400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 marL="1625394" indent="0">
              <a:buNone/>
              <a:defRPr sz="3200"/>
            </a:lvl3pPr>
            <a:lvl4pPr marL="2438094" indent="0">
              <a:buNone/>
              <a:defRPr sz="2700"/>
            </a:lvl4pPr>
            <a:lvl5pPr marL="3250792" indent="0">
              <a:buNone/>
              <a:defRPr sz="2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78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024"/>
            <a:ext cx="5294379" cy="480130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1" y="1508023"/>
            <a:ext cx="5390389" cy="48013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4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4" y="1509184"/>
            <a:ext cx="577426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21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19" y="1509184"/>
            <a:ext cx="3360375" cy="480060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/>
            </a:lvl1pPr>
            <a:lvl2pPr marL="0" indent="-239994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95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3" y="4523720"/>
            <a:ext cx="3456940" cy="1209536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5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0" y="4523720"/>
            <a:ext cx="3456940" cy="120953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2582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7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7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7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3" y="5925277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3" y="3429000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7070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87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5"/>
            <a:ext cx="2784309" cy="185620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5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88"/>
            <a:ext cx="2304256" cy="188162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59777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8400256" y="6309321"/>
            <a:ext cx="2880320" cy="38404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6309350"/>
            <a:ext cx="1629221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200" y="6309811"/>
            <a:ext cx="3839633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44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7" y="1509184"/>
            <a:ext cx="5183717" cy="2112435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6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69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58" y="4004071"/>
            <a:ext cx="5183717" cy="21128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70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2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2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1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1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798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5"/>
            <a:ext cx="2880320" cy="192021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6" y="6021288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6" y="3525011"/>
            <a:ext cx="2880783" cy="28786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0194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8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464282" y="1604798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464282" y="4101075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855" y="4101075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304246" y="1604798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304246" y="4101075"/>
            <a:ext cx="3263900" cy="21759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17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3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3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0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6" y="4101075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6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0" y="1604798"/>
            <a:ext cx="3263900" cy="220768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342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4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3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3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604798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410107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2" y="5829267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2" y="3332990"/>
            <a:ext cx="2496276" cy="249444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9326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1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1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0" y="1765085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0" y="3813043"/>
            <a:ext cx="2495875" cy="16639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0"/>
            <a:ext cx="10972800" cy="85010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2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1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2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1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7"/>
            <a:ext cx="2495549" cy="2207683"/>
          </a:xfrm>
          <a:prstGeom prst="rect">
            <a:avLst/>
          </a:prstGeom>
        </p:spPr>
        <p:txBody>
          <a:bodyPr lIns="121917" tIns="60958" rIns="121917" bIns="6095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41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446608"/>
            <a:ext cx="7598635" cy="365125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97" indent="0">
              <a:buNone/>
              <a:defRPr sz="1600"/>
            </a:lvl2pPr>
            <a:lvl3pPr marL="1625394" indent="0">
              <a:buNone/>
              <a:defRPr sz="1400"/>
            </a:lvl3pPr>
            <a:lvl4pPr marL="2438094" indent="0">
              <a:buNone/>
              <a:defRPr sz="1300"/>
            </a:lvl4pPr>
            <a:lvl5pPr marL="3250792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47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934-4A16-4921-BA71-F299582867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421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8A8-024D-42D1-A527-F320E857C8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603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349215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79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A7F1-7E31-486B-B780-D0C0C874F5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319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A3A-2C41-46F0-9BBA-EE70E4C1A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701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0683-358F-4BD5-9545-ABC0445379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90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45FE-1AC9-49DB-ABBE-8451BE4FB4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72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F5F-1E2F-4F95-BF38-725C133634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1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453-1D71-44A7-A9FD-C58D57E7AB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198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A49F-E4DD-4839-99BB-2226340B17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303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E221-515E-423B-AADC-1F65E20D0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336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E9F7-5F40-4D6A-88A9-8D1D53C92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6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925279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8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82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5893" y="274665"/>
            <a:ext cx="6446507" cy="658059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6533" y="6356352"/>
            <a:ext cx="685867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5135907" y="1124748"/>
            <a:ext cx="6432551" cy="518458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67" indent="-457167">
              <a:buFont typeface="+mj-lt"/>
              <a:buAutoNum type="arabicPeriod"/>
              <a:defRPr sz="21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705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8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48A8-024D-42D1-A527-F320E857C8CB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2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199456" y="4389108"/>
            <a:ext cx="6528725" cy="192021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400" baseline="0"/>
            </a:lvl1pPr>
            <a:lvl2pPr marL="812657" indent="0">
              <a:buFontTx/>
              <a:buNone/>
              <a:defRPr sz="1600"/>
            </a:lvl2pPr>
            <a:lvl3pPr marL="1625314" indent="0">
              <a:buFontTx/>
              <a:buNone/>
              <a:defRPr sz="1600"/>
            </a:lvl3pPr>
            <a:lvl4pPr marL="2437974" indent="0">
              <a:buFontTx/>
              <a:buNone/>
              <a:defRPr sz="1600"/>
            </a:lvl4pPr>
            <a:lvl5pPr marL="3250629" indent="0">
              <a:buFontTx/>
              <a:buNone/>
              <a:defRPr sz="16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3039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62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89969"/>
            <a:ext cx="6527800" cy="1919353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12657" indent="0">
              <a:buFontTx/>
              <a:buNone/>
              <a:defRPr sz="2100"/>
            </a:lvl2pPr>
            <a:lvl3pPr marL="1625314" indent="0">
              <a:buFontTx/>
              <a:buNone/>
              <a:defRPr sz="2100"/>
            </a:lvl3pPr>
            <a:lvl4pPr marL="2437974" indent="0">
              <a:buFontTx/>
              <a:buNone/>
              <a:defRPr sz="2100"/>
            </a:lvl4pPr>
            <a:lvl5pPr marL="3250629" indent="0">
              <a:buFontTx/>
              <a:buNone/>
              <a:defRPr sz="2100"/>
            </a:lvl5pPr>
          </a:lstStyle>
          <a:p>
            <a:pPr marL="0" marR="0" lvl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4441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9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2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1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4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A7F1-7E31-486B-B780-D0C0C874F5AA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06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2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1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69"/>
            <a:ext cx="6734539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787"/>
            <a:ext cx="5486400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 marL="1625314" indent="0">
              <a:buNone/>
              <a:defRPr sz="3200"/>
            </a:lvl3pPr>
            <a:lvl4pPr marL="2437974" indent="0">
              <a:buNone/>
              <a:defRPr sz="2700"/>
            </a:lvl4pPr>
            <a:lvl5pPr marL="3250629" indent="0">
              <a:buNone/>
              <a:defRPr sz="2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31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37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48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A3A-2C41-46F0-9BBA-EE70E4C1ACE4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55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43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59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30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1177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5510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12275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666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09257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5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464283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464283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855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304247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304247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41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61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0683-358F-4BD5-9545-ABC04453793C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43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67124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4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8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80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8400256" y="6309321"/>
            <a:ext cx="2880320" cy="38404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6309350"/>
            <a:ext cx="1629221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200" y="6309811"/>
            <a:ext cx="3839633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21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603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349215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52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81"/>
            <a:ext cx="2880320" cy="38301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8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7" y="5925279"/>
            <a:ext cx="10369151" cy="3831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660" indent="0">
              <a:buNone/>
              <a:defRPr/>
            </a:lvl2pPr>
            <a:lvl3pPr marL="1625317" indent="0">
              <a:buNone/>
              <a:defRPr/>
            </a:lvl3pPr>
            <a:lvl4pPr marL="2437978" indent="0">
              <a:buNone/>
              <a:defRPr/>
            </a:lvl4pPr>
            <a:lvl5pPr marL="3250632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12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51" y="2759846"/>
            <a:ext cx="10341503" cy="861775"/>
          </a:xfrm>
          <a:prstGeom prst="rect">
            <a:avLst/>
          </a:prstGeom>
        </p:spPr>
        <p:txBody>
          <a:bodyPr lIns="91436" tIns="45718" rIns="91436" bIns="4571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18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45FE-1AC9-49DB-ABBE-8451BE4FB415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56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35893" y="274665"/>
            <a:ext cx="6446507" cy="658059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Образец содержания: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96533" y="6356352"/>
            <a:ext cx="685867" cy="365125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5135907" y="1124748"/>
            <a:ext cx="6432551" cy="5184581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457167" indent="-457167">
              <a:buFont typeface="+mj-lt"/>
              <a:buAutoNum type="arabicPeriod"/>
              <a:defRPr sz="21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511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64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rmAutofit/>
          </a:bodyPr>
          <a:lstStyle>
            <a:lvl1pPr algn="l">
              <a:defRPr sz="5300" b="1"/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199456" y="4389108"/>
            <a:ext cx="6528725" cy="192021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400" baseline="0"/>
            </a:lvl1pPr>
            <a:lvl2pPr marL="812657" indent="0">
              <a:buFontTx/>
              <a:buNone/>
              <a:defRPr sz="1600"/>
            </a:lvl2pPr>
            <a:lvl3pPr marL="1625314" indent="0">
              <a:buFontTx/>
              <a:buNone/>
              <a:defRPr sz="1600"/>
            </a:lvl3pPr>
            <a:lvl4pPr marL="2437974" indent="0">
              <a:buFontTx/>
              <a:buNone/>
              <a:defRPr sz="1600"/>
            </a:lvl4pPr>
            <a:lvl5pPr marL="3250629" indent="0">
              <a:buFontTx/>
              <a:buNone/>
              <a:defRPr sz="1600"/>
            </a:lvl5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4079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50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99456" y="1796819"/>
            <a:ext cx="6528725" cy="2304256"/>
          </a:xfrm>
          <a:prstGeom prst="rect">
            <a:avLst/>
          </a:prstGeom>
        </p:spPr>
        <p:txBody>
          <a:bodyPr lIns="91436" tIns="45718" rIns="91436" bIns="45718" anchor="ctr" anchorCtr="0">
            <a:noAutofit/>
          </a:bodyPr>
          <a:lstStyle>
            <a:lvl1pPr algn="l">
              <a:defRPr sz="96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1" y="4389969"/>
            <a:ext cx="6527800" cy="1919353"/>
          </a:xfrm>
          <a:prstGeom prst="rect">
            <a:avLst/>
          </a:prstGeom>
        </p:spPr>
        <p:txBody>
          <a:bodyPr lIns="91436" tIns="45718" rIns="91436" bIns="45718"/>
          <a:lstStyle>
            <a:lvl1pPr marL="0" marR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12657" indent="0">
              <a:buFontTx/>
              <a:buNone/>
              <a:defRPr sz="2100"/>
            </a:lvl2pPr>
            <a:lvl3pPr marL="1625314" indent="0">
              <a:buFontTx/>
              <a:buNone/>
              <a:defRPr sz="2100"/>
            </a:lvl3pPr>
            <a:lvl4pPr marL="2437974" indent="0">
              <a:buFontTx/>
              <a:buNone/>
              <a:defRPr sz="2100"/>
            </a:lvl4pPr>
            <a:lvl5pPr marL="3250629" indent="0">
              <a:buFontTx/>
              <a:buNone/>
              <a:defRPr sz="2100"/>
            </a:lvl5pPr>
          </a:lstStyle>
          <a:p>
            <a:pPr marL="0" marR="0" lvl="0" indent="0" algn="l" defTabSz="16253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4138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2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3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BF5F-1E2F-4F95-BF38-725C133634CA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36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4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3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05" y="230528"/>
            <a:ext cx="842417" cy="7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69"/>
            <a:ext cx="6734539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508787"/>
            <a:ext cx="5486400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 marL="1625314" indent="0">
              <a:buNone/>
              <a:defRPr sz="3200"/>
            </a:lvl3pPr>
            <a:lvl4pPr marL="2437974" indent="0">
              <a:buNone/>
              <a:defRPr sz="2700"/>
            </a:lvl4pPr>
            <a:lvl5pPr marL="3250629" indent="0">
              <a:buNone/>
              <a:defRPr sz="27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8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453-1D71-44A7-A9FD-C58D57E7AB37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77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09600" y="1509184"/>
            <a:ext cx="10972800" cy="48001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1" y="1508024"/>
            <a:ext cx="5294379" cy="4801303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Tx/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6192012" y="1508023"/>
            <a:ext cx="5390389" cy="48013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0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46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5" y="1509184"/>
            <a:ext cx="577426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21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72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08236" y="1509184"/>
            <a:ext cx="337416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641652" y="1509184"/>
            <a:ext cx="3342117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4415822" y="1509184"/>
            <a:ext cx="3360375" cy="480060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/>
            </a:lvl1pPr>
            <a:lvl2pPr marL="0" indent="-239983">
              <a:spcBef>
                <a:spcPts val="0"/>
              </a:spcBef>
              <a:buFont typeface="Arial" panose="020B0604020202020204" pitchFamily="34" charset="0"/>
              <a:buChar char="•"/>
              <a:defRPr sz="1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7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76320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617821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3393909" y="1508787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lang="ru-RU" sz="190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609600" y="1507796"/>
            <a:ext cx="2606080" cy="4800997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900" baseline="0" smtClean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1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4523720"/>
            <a:ext cx="3456940" cy="1209536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8112224" y="1931432"/>
            <a:ext cx="3456384" cy="230425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8112227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367531" y="4523720"/>
            <a:ext cx="3456940" cy="120953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97785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9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39619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2639616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480043" y="1508788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480043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2639616" y="4005064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46" y="5925277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46" y="3429001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91029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50371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50371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6384032" y="1508790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005067"/>
            <a:ext cx="2784309" cy="185620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9264352" y="4005068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9264352" y="1508790"/>
            <a:ext cx="2304256" cy="1881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l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5056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6383868" y="1509185"/>
            <a:ext cx="5183717" cy="211243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623392" y="1508789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6384032" y="4004471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623560" y="4004074"/>
            <a:ext cx="5183717" cy="2112831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FontTx/>
              <a:buNone/>
              <a:defRPr sz="1900"/>
            </a:lvl1pPr>
            <a:lvl4pPr marL="0" indent="0">
              <a:spcBef>
                <a:spcPts val="0"/>
              </a:spcBef>
              <a:buNone/>
              <a:defRPr sz="1900" baseline="0"/>
            </a:lvl4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30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2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655840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5840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2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655843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655843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687825" y="1604800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687825" y="4101076"/>
            <a:ext cx="2880320" cy="192021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8687829" y="6021289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8687829" y="3525013"/>
            <a:ext cx="2880783" cy="28786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63564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A49F-E4DD-4839-99BB-2226340B176D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464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5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464283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464283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855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8304247" y="1604800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8304247" y="4101076"/>
            <a:ext cx="3263900" cy="217593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0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623395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623395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4464051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8304247" y="4101075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8304247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4464051" y="1604799"/>
            <a:ext cx="3263900" cy="220768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462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0770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770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192015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192015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604799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4101075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8976323" y="5829267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976323" y="3332991"/>
            <a:ext cx="2496276" cy="249444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FontTx/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5921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62339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0770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0770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62339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192013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192013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8976321" y="1765087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8976321" y="3813043"/>
            <a:ext cx="2495875" cy="166391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900"/>
            </a:lvl1pPr>
          </a:lstStyle>
          <a:p>
            <a:r>
              <a:rPr lang="ru-RU" sz="1900" dirty="0" smtClean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1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4653"/>
            <a:ext cx="10972800" cy="85010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>
              <a:defRPr sz="37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2339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3407704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6192012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976320" y="150878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62339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3407704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192012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8976320" y="4005628"/>
            <a:ext cx="2495549" cy="2207683"/>
          </a:xfrm>
          <a:prstGeom prst="rect">
            <a:avLst/>
          </a:prstGeom>
        </p:spPr>
        <p:txBody>
          <a:bodyPr lIns="91436" tIns="45718" rIns="91436" bIns="45718"/>
          <a:lstStyle>
            <a:lvl2pPr marL="0" indent="0">
              <a:spcBef>
                <a:spcPts val="0"/>
              </a:spcBef>
              <a:buNone/>
              <a:defRPr sz="1900" baseline="0"/>
            </a:lvl2pPr>
          </a:lstStyle>
          <a:p>
            <a:pPr lvl="1"/>
            <a:r>
              <a:rPr lang="ru-RU" dirty="0" smtClean="0"/>
              <a:t>Образец 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6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446608"/>
            <a:ext cx="7598635" cy="365125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 marL="0" indent="0">
              <a:buNone/>
              <a:defRPr sz="1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657" indent="0">
              <a:buNone/>
              <a:defRPr sz="1600"/>
            </a:lvl2pPr>
            <a:lvl3pPr marL="1625314" indent="0">
              <a:buNone/>
              <a:defRPr sz="1500"/>
            </a:lvl3pPr>
            <a:lvl4pPr marL="2437974" indent="0">
              <a:buNone/>
              <a:defRPr sz="1300"/>
            </a:lvl4pPr>
            <a:lvl5pPr marL="3250629" indent="0">
              <a:buNone/>
              <a:defRPr sz="1300"/>
            </a:lvl5pPr>
          </a:lstStyle>
          <a:p>
            <a:pPr lvl="0"/>
            <a:r>
              <a:rPr lang="en-US" dirty="0" err="1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8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7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8400256" y="6309321"/>
            <a:ext cx="2880320" cy="38404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smtClean="0"/>
              <a:t> Группа/должность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6309348"/>
            <a:ext cx="1629221" cy="38301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197" y="6309811"/>
            <a:ext cx="3839633" cy="3831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26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601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78"/>
            <a:ext cx="2880320" cy="38301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911425" y="5349214"/>
            <a:ext cx="10369151" cy="38311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  <a:lvl2pPr marL="812700" indent="0">
              <a:buNone/>
              <a:defRPr/>
            </a:lvl2pPr>
            <a:lvl3pPr marL="1625397" indent="0">
              <a:buNone/>
              <a:defRPr/>
            </a:lvl3pPr>
            <a:lvl4pPr marL="2438098" indent="0">
              <a:buNone/>
              <a:defRPr/>
            </a:lvl4pPr>
            <a:lvl5pPr marL="3250795" indent="0">
              <a:buNone/>
              <a:defRPr/>
            </a:lvl5pPr>
          </a:lstStyle>
          <a:p>
            <a:pPr lvl="0"/>
            <a:r>
              <a:rPr lang="ru-RU" sz="2100" dirty="0" smtClean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2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925249" y="2759843"/>
            <a:ext cx="10341503" cy="861775"/>
          </a:xfrm>
          <a:prstGeom prst="rect">
            <a:avLst/>
          </a:prstGeom>
        </p:spPr>
        <p:txBody>
          <a:bodyPr lIns="121917" tIns="60958" rIns="121917" bIns="60958" anchor="ctr" anchorCtr="1">
            <a:spAutoFit/>
          </a:bodyPr>
          <a:lstStyle>
            <a:lvl1pPr>
              <a:defRPr sz="48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655840" y="5925278"/>
            <a:ext cx="2880320" cy="38301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1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 smtClean="0"/>
              <a:t>д</a:t>
            </a:r>
            <a:r>
              <a:rPr lang="ru-RU" dirty="0" err="1" smtClean="0"/>
              <a:t>д.мм.гггг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6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9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4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1DA8-A02F-42D6-92C2-C05CE37FD980}" type="datetime1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20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62531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491" indent="-609491" algn="l" defTabSz="16253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570" indent="-507914" algn="l" defTabSz="1625317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64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304" indent="-406331" algn="l" defTabSz="162531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59" indent="-406331" algn="l" defTabSz="162531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61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277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493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59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66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17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978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632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29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945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604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263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625317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491" indent="-609491" algn="l" defTabSz="162531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570" indent="-507914" algn="l" defTabSz="1625317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64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304" indent="-406331" algn="l" defTabSz="162531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59" indent="-406331" algn="l" defTabSz="162531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61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277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4936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594" indent="-406331" algn="l" defTabSz="162531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66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17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978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632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290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945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604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263" algn="l" defTabSz="162531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96533" y="6446608"/>
            <a:ext cx="685867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A18EB61-9EBD-44E2-9C41-DDD2243C44D8}" type="slidenum">
              <a:rPr lang="ru-RU" smtClean="0">
                <a:solidFill>
                  <a:srgbClr val="181818">
                    <a:tint val="75000"/>
                  </a:srgbClr>
                </a:solidFill>
              </a:rPr>
              <a:pPr defTabSz="1219170"/>
              <a:t>‹#›</a:t>
            </a:fld>
            <a:endParaRPr lang="ru-RU" dirty="0"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45" r:id="rId39"/>
    <p:sldLayoutId id="2147483846" r:id="rId40"/>
    <p:sldLayoutId id="2147483847" r:id="rId41"/>
    <p:sldLayoutId id="2147483848" r:id="rId4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625397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23" indent="-609523" algn="l" defTabSz="162539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35" indent="-507938" algn="l" defTabSz="1625397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45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445" indent="-406351" algn="l" defTabSz="162539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143" indent="-406351" algn="l" defTabSz="1625397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840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541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240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938" indent="-406351" algn="l" defTabSz="16253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00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97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098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795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493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189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888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588" algn="l" defTabSz="162539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1DA8-A02F-42D6-92C2-C05CE37FD9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8567-D551-40AB-B260-E733F6775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5.jpeg"/><Relationship Id="rId4" Type="http://schemas.openxmlformats.org/officeDocument/2006/relationships/hyperlink" Target="mailto:akrolin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8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925249" y="2356416"/>
            <a:ext cx="10341503" cy="155135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ru-RU" sz="28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28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2800" dirty="0" smtClean="0">
                <a:solidFill>
                  <a:srgbClr val="445682"/>
                </a:solidFill>
              </a:rPr>
              <a:t> презентации </a:t>
            </a:r>
            <a:br>
              <a:rPr lang="ru-RU" sz="2800" dirty="0" smtClean="0">
                <a:solidFill>
                  <a:srgbClr val="445682"/>
                </a:solidFill>
              </a:rPr>
            </a:br>
            <a:r>
              <a:rPr lang="ru-RU" sz="2800" dirty="0" smtClean="0">
                <a:solidFill>
                  <a:srgbClr val="445682"/>
                </a:solidFill>
              </a:rPr>
              <a:t>для участия в  </a:t>
            </a:r>
            <a:r>
              <a:rPr lang="en-US" sz="2800" dirty="0" smtClean="0">
                <a:solidFill>
                  <a:srgbClr val="445682"/>
                </a:solidFill>
              </a:rPr>
              <a:t>III </a:t>
            </a:r>
            <a:r>
              <a:rPr lang="ru-RU" sz="2800" dirty="0" smtClean="0">
                <a:solidFill>
                  <a:srgbClr val="445682"/>
                </a:solidFill>
              </a:rPr>
              <a:t>научно-технической конференции студентов </a:t>
            </a:r>
            <a:br>
              <a:rPr lang="ru-RU" sz="2800" dirty="0" smtClean="0">
                <a:solidFill>
                  <a:srgbClr val="445682"/>
                </a:solidFill>
              </a:rPr>
            </a:br>
            <a:r>
              <a:rPr lang="ru-RU" sz="2800" dirty="0" smtClean="0">
                <a:solidFill>
                  <a:srgbClr val="445682"/>
                </a:solidFill>
              </a:rPr>
              <a:t>«Энергетика. Технологии будущего»</a:t>
            </a:r>
            <a:endParaRPr lang="ru-RU" sz="2800" dirty="0">
              <a:solidFill>
                <a:srgbClr val="4456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7330" y="6275513"/>
            <a:ext cx="308095" cy="38471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2</a:t>
            </a:r>
            <a:endParaRPr lang="ru-RU" dirty="0">
              <a:solidFill>
                <a:srgbClr val="4456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0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-163902" y="155275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3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339" y="2041991"/>
            <a:ext cx="7789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45682"/>
                </a:solidFill>
                <a:latin typeface="+mj-lt"/>
              </a:rPr>
              <a:t>Подготовлена на основе презентации С.В.Белоусова для конференции ИНФОРИНО.</a:t>
            </a:r>
          </a:p>
          <a:p>
            <a:endParaRPr lang="ru-RU" sz="2800" b="1" dirty="0" smtClean="0">
              <a:solidFill>
                <a:srgbClr val="44568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A50021"/>
                </a:solidFill>
                <a:latin typeface="+mj-lt"/>
              </a:rPr>
              <a:t>Авторы</a:t>
            </a:r>
            <a:r>
              <a:rPr lang="en-US" sz="2800" b="1" dirty="0" smtClean="0">
                <a:solidFill>
                  <a:srgbClr val="A50021"/>
                </a:solidFill>
                <a:latin typeface="+mj-lt"/>
              </a:rPr>
              <a:t>: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Сергей Вячеславович Белоусов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Юлия Ивановна Прудникова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Антон Иванович Тихонов</a:t>
            </a:r>
          </a:p>
          <a:p>
            <a:r>
              <a:rPr lang="ru-RU" sz="2800" dirty="0" smtClean="0">
                <a:solidFill>
                  <a:srgbClr val="A50021"/>
                </a:solidFill>
                <a:latin typeface="+mj-lt"/>
              </a:rPr>
              <a:t>Константин Александрович Орлов</a:t>
            </a:r>
          </a:p>
        </p:txBody>
      </p:sp>
    </p:spTree>
    <p:extLst>
      <p:ext uri="{BB962C8B-B14F-4D97-AF65-F5344CB8AC3E}">
        <p14:creationId xmlns:p14="http://schemas.microsoft.com/office/powerpoint/2010/main" val="345246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120770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4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34956"/>
            <a:ext cx="7056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/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В качестве очного участия засчитывается предоставление докладчиком </a:t>
            </a:r>
            <a:r>
              <a:rPr lang="ru-RU" sz="2400" dirty="0" err="1" smtClean="0">
                <a:solidFill>
                  <a:srgbClr val="A50021"/>
                </a:solidFill>
                <a:latin typeface="+mj-lt"/>
              </a:rPr>
              <a:t>аудиоверсии</a:t>
            </a: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 презентации (презентация в формате </a:t>
            </a:r>
            <a:r>
              <a:rPr lang="en-US" sz="2400" dirty="0" smtClean="0">
                <a:solidFill>
                  <a:srgbClr val="A50021"/>
                </a:solidFill>
                <a:latin typeface="+mj-lt"/>
              </a:rPr>
              <a:t>Microsoft Power Point</a:t>
            </a: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 с голосовыми комментариями докладчика, прикрепленными к каждому слайду).</a:t>
            </a:r>
            <a:r>
              <a:rPr lang="en-US" sz="2400" dirty="0" smtClean="0">
                <a:solidFill>
                  <a:srgbClr val="A5002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A50021"/>
                </a:solidFill>
                <a:latin typeface="+mj-lt"/>
              </a:rPr>
            </a:br>
            <a:r>
              <a:rPr lang="ru-RU" sz="2400" b="1" dirty="0" err="1" smtClean="0">
                <a:solidFill>
                  <a:srgbClr val="445682"/>
                </a:solidFill>
                <a:latin typeface="+mj-lt"/>
              </a:rPr>
              <a:t>Аудиоверсию</a:t>
            </a:r>
            <a:r>
              <a:rPr lang="ru-RU" sz="2400" b="1" dirty="0" smtClean="0">
                <a:solidFill>
                  <a:srgbClr val="445682"/>
                </a:solidFill>
                <a:latin typeface="+mj-lt"/>
              </a:rPr>
              <a:t> презентации необходимо направить на адрес </a:t>
            </a:r>
            <a:r>
              <a:rPr lang="en-US" sz="2400" b="1" dirty="0" smtClean="0">
                <a:solidFill>
                  <a:srgbClr val="445682"/>
                </a:solidFill>
                <a:latin typeface="+mj-lt"/>
                <a:hlinkClick r:id="rId4"/>
              </a:rPr>
              <a:t>akrolin@mail.ru</a:t>
            </a:r>
            <a:r>
              <a:rPr lang="en-US" sz="2400" b="1" dirty="0" smtClean="0">
                <a:solidFill>
                  <a:srgbClr val="44568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445682"/>
                </a:solidFill>
                <a:latin typeface="+mj-lt"/>
              </a:rPr>
              <a:t>в период  </a:t>
            </a:r>
            <a:r>
              <a:rPr lang="ru-RU" sz="2400" b="1" dirty="0" smtClean="0">
                <a:solidFill>
                  <a:srgbClr val="A50021"/>
                </a:solidFill>
                <a:latin typeface="+mj-lt"/>
              </a:rPr>
              <a:t>12 – 18 мая 2020 г.</a:t>
            </a:r>
            <a:r>
              <a:rPr lang="en-US" sz="2400" b="1" dirty="0" smtClean="0">
                <a:solidFill>
                  <a:srgbClr val="445682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445682"/>
                </a:solidFill>
                <a:latin typeface="+mj-lt"/>
              </a:rPr>
            </a:b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Для подготовки </a:t>
            </a:r>
            <a:r>
              <a:rPr lang="ru-RU" sz="2400" dirty="0" err="1" smtClean="0">
                <a:solidFill>
                  <a:srgbClr val="A50021"/>
                </a:solidFill>
                <a:latin typeface="+mj-lt"/>
              </a:rPr>
              <a:t>аудиоверсии</a:t>
            </a:r>
            <a:r>
              <a:rPr lang="ru-RU" sz="2400" dirty="0" smtClean="0">
                <a:solidFill>
                  <a:srgbClr val="A50021"/>
                </a:solidFill>
                <a:latin typeface="+mj-lt"/>
              </a:rPr>
              <a:t> презентации могут быть использованы: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встроенные средства 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Microsoft PowerPoint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любые другие средства, удобные для докладчика, включая программы </a:t>
            </a:r>
            <a:r>
              <a:rPr lang="ru-RU" sz="2400" dirty="0" err="1" smtClean="0">
                <a:solidFill>
                  <a:srgbClr val="445682"/>
                </a:solidFill>
                <a:latin typeface="+mj-lt"/>
              </a:rPr>
              <a:t>видеозахвата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 с экрана (</a:t>
            </a:r>
            <a:r>
              <a:rPr lang="en-US" sz="2400" dirty="0" err="1" smtClean="0">
                <a:solidFill>
                  <a:srgbClr val="445682"/>
                </a:solidFill>
                <a:latin typeface="+mj-lt"/>
              </a:rPr>
              <a:t>Camtasia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 Studio, </a:t>
            </a:r>
            <a:r>
              <a:rPr lang="en-US" sz="2400" dirty="0" err="1" smtClean="0">
                <a:solidFill>
                  <a:srgbClr val="445682"/>
                </a:solidFill>
                <a:latin typeface="+mj-lt"/>
              </a:rPr>
              <a:t>Atomi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 Active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445682"/>
                </a:solidFill>
                <a:latin typeface="+mj-lt"/>
              </a:rPr>
              <a:t>Presenter</a:t>
            </a:r>
            <a:r>
              <a:rPr lang="ru-RU" sz="2400" dirty="0" smtClean="0">
                <a:solidFill>
                  <a:srgbClr val="445682"/>
                </a:solidFill>
                <a:latin typeface="+mj-lt"/>
              </a:rPr>
              <a:t> и прочие).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45682"/>
              </a:solidFill>
              <a:latin typeface="+mj-lt"/>
            </a:endParaRPr>
          </a:p>
        </p:txBody>
      </p:sp>
      <p:pic>
        <p:nvPicPr>
          <p:cNvPr id="7170" name="Picture 2" descr="https://img2.ntv.ru/home/news/20200229/CT_sanat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6022" y="2617328"/>
            <a:ext cx="5028555" cy="294671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1242" y="918651"/>
            <a:ext cx="1145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ctr"/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В связи с пандемией </a:t>
            </a:r>
            <a:r>
              <a:rPr lang="ru-RU" sz="2800" dirty="0" err="1" smtClean="0">
                <a:solidFill>
                  <a:srgbClr val="445682"/>
                </a:solidFill>
                <a:latin typeface="+mj-lt"/>
              </a:rPr>
              <a:t>коронавируса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rgbClr val="445682"/>
                </a:solidFill>
                <a:latin typeface="+mj-lt"/>
              </a:rPr>
              <a:t>III </a:t>
            </a:r>
            <a:r>
              <a:rPr lang="ru-RU" sz="2800" b="1" dirty="0" smtClean="0">
                <a:solidFill>
                  <a:srgbClr val="445682"/>
                </a:solidFill>
                <a:latin typeface="+mj-lt"/>
              </a:rPr>
              <a:t>конференция  «Энергетика. Технологии будущего» 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будет</a:t>
            </a:r>
            <a:r>
              <a:rPr lang="ru-RU" sz="2800" b="1" dirty="0" smtClean="0">
                <a:solidFill>
                  <a:srgbClr val="445682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проводиться в </a:t>
            </a:r>
            <a:r>
              <a:rPr lang="ru-RU" sz="2800" dirty="0" err="1" smtClean="0">
                <a:solidFill>
                  <a:srgbClr val="445682"/>
                </a:solidFill>
                <a:latin typeface="+mj-lt"/>
              </a:rPr>
              <a:t>очно-заочной</a:t>
            </a:r>
            <a:r>
              <a:rPr lang="ru-RU" sz="2800" dirty="0" smtClean="0">
                <a:solidFill>
                  <a:srgbClr val="445682"/>
                </a:solidFill>
                <a:latin typeface="+mj-lt"/>
              </a:rPr>
              <a:t> форме.</a:t>
            </a:r>
          </a:p>
        </p:txBody>
      </p:sp>
    </p:spTree>
    <p:extLst>
      <p:ext uri="{BB962C8B-B14F-4D97-AF65-F5344CB8AC3E}">
        <p14:creationId xmlns:p14="http://schemas.microsoft.com/office/powerpoint/2010/main" val="345246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120770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5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172529" y="1249029"/>
            <a:ext cx="4304582" cy="53760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589" marR="0" lvl="0" indent="452438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6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Подготовка с помощью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6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Microsoft PowerPoint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6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(1):</a:t>
            </a:r>
          </a:p>
          <a:p>
            <a:pPr marL="285750" marR="0" lvl="0" indent="-28575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необходимы компьютер и микрофон;</a:t>
            </a:r>
          </a:p>
          <a:p>
            <a:pPr marL="285750" marR="0" lvl="0" indent="-28575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открываете подготовленную презентацию на основе шаблона;</a:t>
            </a:r>
          </a:p>
          <a:p>
            <a:pPr marL="285750" marR="0" lvl="0" indent="-28575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открываете вкладку «Вставка», на кнопке «Звук» выбираете «Записать звук…»;</a:t>
            </a:r>
          </a:p>
        </p:txBody>
      </p:sp>
      <p:pic>
        <p:nvPicPr>
          <p:cNvPr id="15" name="Picture 2" descr="https://ae01.alicdn.com/kf/HTB1e9Y1SFXXXXaMXpXXq6xXFXXXx/Samson-Meteor-Mic-USB.jpg_q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66" y="896145"/>
            <a:ext cx="1424361" cy="1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23" y="2477667"/>
            <a:ext cx="7494328" cy="39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4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УС 31.08.18\мэ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0" y="-1483"/>
            <a:ext cx="960000" cy="11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153792"/>
            <a:ext cx="11116733" cy="578314"/>
          </a:xfrm>
          <a:prstGeom prst="rect">
            <a:avLst/>
          </a:prstGeom>
        </p:spPr>
        <p:txBody>
          <a:bodyPr vert="horz" lIns="91436" tIns="45718" rIns="91436" bIns="4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22">
              <a:tabLst>
                <a:tab pos="363522" algn="l"/>
              </a:tabLst>
            </a:pPr>
            <a:r>
              <a:rPr lang="ru-RU" sz="3600" dirty="0" smtClean="0">
                <a:solidFill>
                  <a:srgbClr val="445682"/>
                </a:solidFill>
              </a:rPr>
              <a:t>Инструкция по подготовке </a:t>
            </a:r>
            <a:r>
              <a:rPr lang="ru-RU" sz="3600" dirty="0" err="1" smtClean="0">
                <a:solidFill>
                  <a:srgbClr val="445682"/>
                </a:solidFill>
              </a:rPr>
              <a:t>аудиоверсии</a:t>
            </a:r>
            <a:r>
              <a:rPr lang="ru-RU" sz="3600" dirty="0" smtClean="0">
                <a:solidFill>
                  <a:srgbClr val="445682"/>
                </a:solidFill>
              </a:rPr>
              <a:t> презентации</a:t>
            </a:r>
            <a:endParaRPr lang="ru-RU" sz="3600" dirty="0">
              <a:solidFill>
                <a:srgbClr val="A5002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0" y="831206"/>
            <a:ext cx="10709753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45673" y="864296"/>
            <a:ext cx="15908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705766" y="6399900"/>
            <a:ext cx="308090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dirty="0" smtClean="0">
                <a:solidFill>
                  <a:srgbClr val="445682"/>
                </a:solidFill>
              </a:rPr>
              <a:t>6</a:t>
            </a:r>
            <a:endParaRPr lang="ru-RU" dirty="0">
              <a:solidFill>
                <a:srgbClr val="445682"/>
              </a:solidFill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0" y="1197269"/>
            <a:ext cx="6142007" cy="5384685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2438"/>
            <a:r>
              <a:rPr lang="ru-RU" sz="2500" b="1" dirty="0" smtClean="0">
                <a:solidFill>
                  <a:srgbClr val="445682"/>
                </a:solidFill>
                <a:latin typeface="+mj-lt"/>
              </a:rPr>
              <a:t>Подготовка с помощью </a:t>
            </a:r>
            <a:r>
              <a:rPr lang="en-US" sz="2500" b="1" dirty="0" smtClean="0">
                <a:solidFill>
                  <a:srgbClr val="445682"/>
                </a:solidFill>
                <a:latin typeface="+mj-lt"/>
              </a:rPr>
              <a:t>Microsoft PowerPoint</a:t>
            </a:r>
            <a:r>
              <a:rPr lang="ru-RU" sz="2500" b="1" dirty="0" smtClean="0">
                <a:solidFill>
                  <a:srgbClr val="445682"/>
                </a:solidFill>
                <a:latin typeface="+mj-lt"/>
              </a:rPr>
              <a:t> (2):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запись начинается при нажатии на красный кружок справа и заканчивается при нажатии на синий квадрат в центре;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после завершении записи нужно нажать на ОК для прикреплении аудиозаписи к слайду;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озвучив всю презентацию, необходимо сохранить её в </a:t>
            </a:r>
            <a:r>
              <a:rPr lang="ru-RU" sz="2500" dirty="0" err="1" smtClean="0">
                <a:solidFill>
                  <a:srgbClr val="A50021"/>
                </a:solidFill>
                <a:latin typeface="+mj-lt"/>
              </a:rPr>
              <a:t>видеоформате</a:t>
            </a: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 (вкладка «Файл», пункт меню «Сохранить как»,</a:t>
            </a:r>
            <a:br>
              <a:rPr lang="ru-RU" sz="2500" dirty="0" smtClean="0">
                <a:solidFill>
                  <a:srgbClr val="A50021"/>
                </a:solidFill>
                <a:latin typeface="+mj-lt"/>
              </a:rPr>
            </a:b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Тип файла «</a:t>
            </a:r>
            <a:r>
              <a:rPr lang="en-US" sz="2500" dirty="0" smtClean="0">
                <a:solidFill>
                  <a:srgbClr val="A50021"/>
                </a:solidFill>
                <a:latin typeface="+mj-lt"/>
              </a:rPr>
              <a:t>Windows Media Video *.wmv</a:t>
            </a:r>
            <a:r>
              <a:rPr lang="ru-RU" sz="2500" dirty="0" smtClean="0">
                <a:solidFill>
                  <a:srgbClr val="A50021"/>
                </a:solidFill>
                <a:latin typeface="+mj-lt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rgbClr val="A50021"/>
                </a:solidFill>
                <a:latin typeface="+mj-lt"/>
              </a:rPr>
              <a:t>дождитесь, пока файл сохранится!</a:t>
            </a:r>
            <a:endParaRPr lang="ru-RU" sz="2500" b="1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32" y="1682151"/>
            <a:ext cx="3463758" cy="14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71" y="2515873"/>
            <a:ext cx="3521182" cy="14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2" y="3467262"/>
            <a:ext cx="5563411" cy="29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754434" y="1895412"/>
            <a:ext cx="248056" cy="2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3.xml><?xml version="1.0" encoding="utf-8"?>
<a:theme xmlns:a="http://schemas.openxmlformats.org/drawingml/2006/main" name="1_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4.xml><?xml version="1.0" encoding="utf-8"?>
<a:theme xmlns:a="http://schemas.openxmlformats.org/drawingml/2006/main" name="2_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С МЭИ шабон.potx" id="{7604E263-28E6-4AF8-8A6B-EC74DFD11816}" vid="{DF03A726-2A6A-441E-8D13-5334CCCA477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3E5F38F521DB429E8091C58C84028E" ma:contentTypeVersion="1" ma:contentTypeDescription="Создание документа." ma:contentTypeScope="" ma:versionID="a6e4dcf1470728983999fc8bdd3d96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f842d183dd6d9a064d3b4ab7a2cc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B1A37-24A2-4FA2-864C-3A4CF16F7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09A38-2273-4D61-A541-5AF22738A571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8BCD58-FA6C-430B-BE47-D544E3F30B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8220</TotalTime>
  <Words>196</Words>
  <Application>Microsoft Office PowerPoint</Application>
  <PresentationFormat>Произвольный</PresentationFormat>
  <Paragraphs>34</Paragraphs>
  <Slides>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Тема Office</vt:lpstr>
      <vt:lpstr>mpei_shablon_3000</vt:lpstr>
      <vt:lpstr>1_mpei_shablon_3000</vt:lpstr>
      <vt:lpstr>2_mpei_shablon_3000</vt:lpstr>
      <vt:lpstr>4_Тема Office</vt:lpstr>
      <vt:lpstr>Презентация PowerPoint</vt:lpstr>
      <vt:lpstr>Инструкция по подготовке аудиоверсии презентации  для участия в  III научно-технической конференции студентов  «Энергетика. Технологии будущего»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Вегера Андрей Николаевич</dc:creator>
  <cp:lastModifiedBy>Александр</cp:lastModifiedBy>
  <cp:revision>608</cp:revision>
  <cp:lastPrinted>2018-12-12T10:52:43Z</cp:lastPrinted>
  <dcterms:created xsi:type="dcterms:W3CDTF">2018-12-11T10:33:41Z</dcterms:created>
  <dcterms:modified xsi:type="dcterms:W3CDTF">2021-02-05T07:01:22Z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0x010100123E5F38F521DB429E8091C58C84028E</vt:lpwstr>
  </property>
</Properties>
</file>