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529" r:id="rId4"/>
    <p:sldId id="528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E21DC-8C4F-44E9-92CB-C8D238C2B9A7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F5BB0-58EA-470D-B747-5BB35510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1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7148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09DB6-FCE6-4B10-BB83-DC37FEF69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A20048-2D69-41D1-83D4-E1BE62416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4DBE16-3C03-4A4B-A608-90B28633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6674F8-61F2-401E-8C98-811B84F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0B1684-DC83-4274-8DB5-C9E021BC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1455C-D6F3-4BAE-953A-B19EF8CC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396093-C827-4B97-9A40-CE08D9993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DC16BE-6F33-4F62-A66F-FA12EC59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00CFB1-9582-4E8B-B5BC-9202D4AD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B693D0-50A4-427F-BB10-837C5A70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A24DE48-90EB-4BB3-B8DA-AADD2E2E9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509DCB-DDBD-4091-BEDB-08260340B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2DC08E-3A78-4F1E-8C31-C75D5CA1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538F0A-4B8E-494E-B7DA-8B5C1861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5C9143-C261-445F-8F43-F871A9DB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1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12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B934-4A16-4921-BA71-F2995828679C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99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48A8-024D-42D1-A527-F320E857C8CB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3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3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5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A7F1-7E31-486B-B780-D0C0C874F5AA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8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FA3A-2C41-46F0-9BBA-EE70E4C1ACE4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878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0683-358F-4BD5-9545-ABC04453793C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094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45FE-1AC9-49DB-ABBE-8451BE4FB415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84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BF5F-1E2F-4F95-BF38-725C133634CA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400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1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7453-1D71-44A7-A9FD-C58D57E7AB37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9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470AC-B2BD-475F-8826-03BBA784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272BD3-BB4A-4B41-8B7F-FCF47306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6B588D-6FF7-4C71-828A-93829A14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CFE4E7-2054-475A-8E0D-19004436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7E3F78-206D-40C1-B09E-1CC97C90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08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1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A49F-E4DD-4839-99BB-2226340B176D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121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E221-515E-423B-AADC-1F65E20D0A0A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38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217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217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E9F7-5F40-4D6A-88A9-8D1D53C92A5C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2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2735B-1F50-4D02-BE66-F6D86F16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56E21D-20F5-48A4-870C-A343A4EF3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CB0E0C-2C52-4873-B4AC-1D9D1FFA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D272E6-3C0E-4797-8902-26F51E37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494C8F-B5E4-4729-ABA7-F6E7C2C7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398C8-1D6C-4129-9F1E-89BEC34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ABBEB-3D4E-4106-AEB8-9A3CE7C31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1498BB-B8B4-410B-B408-512296E0F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2E5EAE-A954-4C3E-AE32-5776DE13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9C82EF-C970-45F1-A75F-1136222E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B1B865-6481-406A-8159-81FF79E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D107B-7BF4-49B4-93B3-DD841E0EE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6690CC-F7EB-457D-B454-413D3AAB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1F3272-C864-43EC-BAE3-59D3F7585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1D762A-5220-4833-B5B0-B903459CE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CA4EAC0-78FC-4C93-8BB6-12F70CA17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A0DD23-5BE1-40EE-840F-DE59B88F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6B8FA44-7D38-41CA-8EAA-C1597797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4F673F-1B6C-4E46-B3B2-894B555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2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16735-35B2-429E-B576-93E62B73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7A922A-4772-4057-BAE9-CAD0C16E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6FD5C6-FC61-4414-89A9-5BB8DD7B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F4F275-77A4-404E-A2BC-D7059120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20E2E6-F87C-42C1-B236-B347E3E49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B3B6152-7DD1-42FA-A915-8EA12975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364906-BB8D-4643-BA54-2BACB265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90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E6028-3F2C-4F27-B2B8-87D5433D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FA6C30-D906-4E8B-97E2-7AE6E8936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A614D9-8C75-420F-8108-EE4B687DA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ECE1F3-0893-4B58-B5B5-41DDA144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328196-ABE7-450E-81FD-706DFB7F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A2835B-F03A-4566-9121-8EB105F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EF5B8-EF84-4076-A31E-3E2C06D28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D766E3E-964F-47AD-BF8B-859442666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6B3A87-ADEE-4292-BACF-954FF6435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93CF4-4CD3-4CE8-84F2-1A47E6F4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B4CFEB-1F82-49B6-AFBA-CCDB2E1E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2E9248-E2AF-4013-B221-BF74D6CE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4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BDE98-AF51-447C-8D0A-5071293D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EE675-2665-4E38-A6FE-7129B6AE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670B3B-5D74-4887-A6EF-93608C53E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17.01.2023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7F2D14-12FD-4601-9096-44EC0FBF9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626486-D3C1-4878-BE8F-2707E5E36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4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F1DA8-A02F-42D6-92C2-C05CE37FD980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4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4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5"/>
            <a:ext cx="12192000" cy="6858000"/>
          </a:xfrm>
          <a:prstGeom prst="rect">
            <a:avLst/>
          </a:prstGeom>
        </p:spPr>
      </p:pic>
      <p:sp>
        <p:nvSpPr>
          <p:cNvPr id="4" name="Заголовок 5"/>
          <p:cNvSpPr>
            <a:spLocks noGrp="1"/>
          </p:cNvSpPr>
          <p:nvPr>
            <p:ph type="ctrTitle"/>
          </p:nvPr>
        </p:nvSpPr>
        <p:spPr>
          <a:xfrm>
            <a:off x="856247" y="409538"/>
            <a:ext cx="10479505" cy="714022"/>
          </a:xfrm>
          <a:solidFill>
            <a:schemeClr val="bg1"/>
          </a:solidFill>
        </p:spPr>
        <p:txBody>
          <a:bodyPr anchor="ctr">
            <a:normAutofit fontScale="90000"/>
          </a:bodyPr>
          <a:lstStyle/>
          <a:p>
            <a:r>
              <a:rPr lang="ru-RU" sz="2400" b="1" dirty="0">
                <a:solidFill>
                  <a:srgbClr val="445682"/>
                </a:solidFill>
              </a:rPr>
              <a:t>VII международная научно-техническая конференция студентов и аспирантов «Технологии будущего»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57331" y="6275603"/>
            <a:ext cx="308090" cy="38471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7" name="Заголовок 5">
            <a:extLst>
              <a:ext uri="{FF2B5EF4-FFF2-40B4-BE49-F238E27FC236}">
                <a16:creationId xmlns:a16="http://schemas.microsoft.com/office/drawing/2014/main" id="{0E21B5A1-747C-F879-5600-6A8C23948841}"/>
              </a:ext>
            </a:extLst>
          </p:cNvPr>
          <p:cNvSpPr txBox="1">
            <a:spLocks/>
          </p:cNvSpPr>
          <p:nvPr/>
        </p:nvSpPr>
        <p:spPr>
          <a:xfrm>
            <a:off x="2743200" y="1720273"/>
            <a:ext cx="6694572" cy="1053691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rmAutofit fontScale="97500"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E504F2-785E-C771-D727-3BFD69E0A26F}"/>
              </a:ext>
            </a:extLst>
          </p:cNvPr>
          <p:cNvSpPr txBox="1"/>
          <p:nvPr/>
        </p:nvSpPr>
        <p:spPr>
          <a:xfrm>
            <a:off x="3696452" y="1823925"/>
            <a:ext cx="4788068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&lt;номер и название секции&gt;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&lt;название проекта&gt;</a:t>
            </a:r>
          </a:p>
        </p:txBody>
      </p:sp>
      <p:sp>
        <p:nvSpPr>
          <p:cNvPr id="11" name="Заголовок 5">
            <a:extLst>
              <a:ext uri="{FF2B5EF4-FFF2-40B4-BE49-F238E27FC236}">
                <a16:creationId xmlns:a16="http://schemas.microsoft.com/office/drawing/2014/main" id="{8EDC7841-E72E-CFA1-B7D6-EBE36CAAF7F4}"/>
              </a:ext>
            </a:extLst>
          </p:cNvPr>
          <p:cNvSpPr txBox="1">
            <a:spLocks/>
          </p:cNvSpPr>
          <p:nvPr/>
        </p:nvSpPr>
        <p:spPr>
          <a:xfrm>
            <a:off x="2358189" y="4712833"/>
            <a:ext cx="7559843" cy="1562770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rmAutofit fontScale="97500"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C49BE2-B32F-3B5A-2E0F-002F53A7B305}"/>
              </a:ext>
            </a:extLst>
          </p:cNvPr>
          <p:cNvSpPr txBox="1"/>
          <p:nvPr/>
        </p:nvSpPr>
        <p:spPr>
          <a:xfrm>
            <a:off x="2262940" y="4863276"/>
            <a:ext cx="765509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Состав проектной группы: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уч. степень руководителя проекта&gt;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номер группы исполнителя аспирант/ студент&gt;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53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! УС 31.08.18\мэ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000" y="0"/>
            <a:ext cx="960000" cy="115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45682"/>
                </a:solidFill>
                <a:latin typeface="Calibri" panose="020F0502020204030204"/>
              </a:rPr>
              <a:t>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604" y="953606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22C721A5-32EC-4F43-B63A-B27536F8CF8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9CB231-DC9B-4715-8520-0B70F3625C8E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1571EF-C1D2-4EAB-9A77-AFDD8A2A6F1A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72BB62-78E5-4107-A33C-90853A3BF0EA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EA0CD8-F397-4D69-8BFF-DA83D8DECE8B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50DA6CB0-0E99-2280-04B1-7DC55BEB677B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58868-4C33-233F-5B90-AC38A6CCBE7D}"/>
              </a:ext>
            </a:extLst>
          </p:cNvPr>
          <p:cNvSpPr txBox="1"/>
          <p:nvPr/>
        </p:nvSpPr>
        <p:spPr>
          <a:xfrm>
            <a:off x="660604" y="2086879"/>
            <a:ext cx="113141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Рекомендованный шрифт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Calibri Light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Рекомендованные цвета шрифта представлены на слайде,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но по выбору </a:t>
            </a:r>
            <a:r>
              <a:rPr lang="ru-RU" sz="2000" b="1" dirty="0">
                <a:solidFill>
                  <a:srgbClr val="C00000"/>
                </a:solidFill>
                <a:latin typeface="Calibri Light" panose="020F0302020204030204"/>
              </a:rPr>
              <a:t>докладчика они могут быть дополнены другими цветами</a:t>
            </a:r>
            <a:r>
              <a:rPr lang="ru-RU" sz="2000" dirty="0">
                <a:solidFill>
                  <a:srgbClr val="002060"/>
                </a:solidFill>
                <a:latin typeface="Calibri Light" panose="020F0302020204030204"/>
              </a:rPr>
              <a:t>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latin typeface="Calibri Light" panose="020F0302020204030204"/>
              </a:rPr>
              <a:t>Размер шрифта может быть любым, </a:t>
            </a:r>
            <a:r>
              <a:rPr lang="ru-RU" sz="2000" b="1" dirty="0">
                <a:solidFill>
                  <a:srgbClr val="002060"/>
                </a:solidFill>
                <a:latin typeface="Calibri Light" panose="020F0302020204030204"/>
              </a:rPr>
              <a:t>но, желательно, не ниже 14 пт.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latin typeface="Calibri Light" panose="020F0302020204030204"/>
              </a:rPr>
              <a:t>К иллюстрациям требования не предъявляются </a:t>
            </a:r>
            <a:r>
              <a:rPr lang="ru-RU" sz="2000" dirty="0">
                <a:latin typeface="Calibri Light" panose="020F0302020204030204"/>
              </a:rPr>
              <a:t>кроме того, что они должны быть оригинальными (являющимися результатом труда проектного коллектива, а не скачанными из чужих источников)</a:t>
            </a:r>
          </a:p>
        </p:txBody>
      </p:sp>
    </p:spTree>
    <p:extLst>
      <p:ext uri="{BB962C8B-B14F-4D97-AF65-F5344CB8AC3E}">
        <p14:creationId xmlns:p14="http://schemas.microsoft.com/office/powerpoint/2010/main" val="2522357669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23E5F38F521DB429E8091C58C84028E" ma:contentTypeVersion="1" ma:contentTypeDescription="Создание документа." ma:contentTypeScope="" ma:versionID="a6e4dcf1470728983999fc8bdd3d96f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f842d183dd6d9a064d3b4ab7a2cc3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5D07E96-0886-48A8-8C16-B54F86400CEF}"/>
</file>

<file path=customXml/itemProps2.xml><?xml version="1.0" encoding="utf-8"?>
<ds:datastoreItem xmlns:ds="http://schemas.openxmlformats.org/officeDocument/2006/customXml" ds:itemID="{A60B5B32-4B9A-4EB9-947F-ACE15CC301DD}"/>
</file>

<file path=customXml/itemProps3.xml><?xml version="1.0" encoding="utf-8"?>
<ds:datastoreItem xmlns:ds="http://schemas.openxmlformats.org/officeDocument/2006/customXml" ds:itemID="{7A2A14F9-F21D-44D5-BC7B-21484758D7EE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123</Words>
  <Application>Microsoft Office PowerPoint</Application>
  <PresentationFormat>Широкоэкранный</PresentationFormat>
  <Paragraphs>23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2_Тема Office</vt:lpstr>
      <vt:lpstr>1_Тема Office</vt:lpstr>
      <vt:lpstr>Презентация PowerPoint</vt:lpstr>
      <vt:lpstr>VII международная научно-техническая конференция студентов и аспирантов «Технологии будущего»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Кролин Александр Александрович</dc:creator>
  <cp:lastModifiedBy>Кролин Александр Александрович</cp:lastModifiedBy>
  <cp:revision>6</cp:revision>
  <cp:lastPrinted>2023-01-17T14:53:55Z</cp:lastPrinted>
  <dcterms:created xsi:type="dcterms:W3CDTF">2023-01-17T14:38:38Z</dcterms:created>
  <dcterms:modified xsi:type="dcterms:W3CDTF">2023-01-17T16:10:26Z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0x010100123E5F38F521DB429E8091C58C84028E</vt:lpwstr>
  </property>
</Properties>
</file>