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530" r:id="rId5"/>
    <p:sldId id="532" r:id="rId6"/>
    <p:sldId id="531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E21DC-8C4F-44E9-92CB-C8D238C2B9A7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5BB0-58EA-470D-B747-5BB355102A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1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23B332-75E9-4638-B6AA-D3AC4FFF152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936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33194F7-BA5D-A2DA-B8C6-2BDE3574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9C2B887B-69F4-ED34-C342-D015E6D6C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BFB6EF72-3C20-AAB3-ACF3-64DA798BE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6744FCC-D541-9F78-A049-2ABEC7C7C1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23B332-75E9-4638-B6AA-D3AC4FFF152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81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23B332-75E9-4638-B6AA-D3AC4FFF152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870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509DB6-FCE6-4B10-BB83-DC37FEF69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6A20048-2D69-41D1-83D4-E1BE62416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4DBE16-3C03-4A4B-A608-90B28633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6674F8-61F2-401E-8C98-811B84F8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C0B1684-DC83-4274-8DB5-C9E021BC7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9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31455C-D6F3-4BAE-953A-B19EF8CC8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C396093-C827-4B97-9A40-CE08D9993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6DC16BE-6F33-4F62-A66F-FA12EC5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F00CFB1-9582-4E8B-B5BC-9202D4AD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B693D0-50A4-427F-BB10-837C5A70A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18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A24DE48-90EB-4BB3-B8DA-AADD2E2E9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4509DCB-DDBD-4091-BEDB-08260340B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2DC08E-3A78-4F1E-8C31-C75D5CA1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538F0A-4B8E-494E-B7DA-8B5C1861E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85C9143-C261-445F-8F43-F871A9DBE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1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E470AC-B2BD-475F-8826-03BBA784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272BD3-BB4A-4B41-8B7F-FCF47306F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6B588D-6FF7-4C71-828A-93829A14E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CFE4E7-2054-475A-8E0D-19004436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7E3F78-206D-40C1-B09E-1CC97C90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308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12735B-1F50-4D02-BE66-F6D86F16D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656E21D-20F5-48A4-870C-A343A4EF3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FCB0E0C-2C52-4873-B4AC-1D9D1FFA9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D272E6-3C0E-4797-8902-26F51E377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494C8F-B5E4-4729-ABA7-F6E7C2C7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5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398C8-1D6C-4129-9F1E-89BEC34D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4ABBEB-3D4E-4106-AEB8-9A3CE7C31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61498BB-B8B4-410B-B408-512296E0F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2E5EAE-A954-4C3E-AE32-5776DE134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39C82EF-C970-45F1-A75F-1136222E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2B1B865-6481-406A-8159-81FF79E8D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2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2D107B-7BF4-49B4-93B3-DD841E0E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F6690CC-F7EB-457D-B454-413D3AAB3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51F3272-C864-43EC-BAE3-59D3F7585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81D762A-5220-4833-B5B0-B903459CE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CA4EAC0-78FC-4C93-8BB6-12F70CA17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2A0DD23-5BE1-40EE-840F-DE59B88F9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6B8FA44-7D38-41CA-8EAA-C1597797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54F673F-1B6C-4E46-B3B2-894B5553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42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116735-35B2-429E-B576-93E62B73F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47A922A-4772-4057-BAE9-CAD0C16E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26FD5C6-FC61-4414-89A9-5BB8DD7B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CF4F275-77A4-404E-A2BC-D70591204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31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920E2E6-F87C-42C1-B236-B347E3E49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B3B6152-7DD1-42FA-A915-8EA12975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F364906-BB8D-4643-BA54-2BACB265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90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2E6028-3F2C-4F27-B2B8-87D5433DE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BFA6C30-D906-4E8B-97E2-7AE6E8936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FA614D9-8C75-420F-8108-EE4B687DA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0ECE1F3-0893-4B58-B5B5-41DDA144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4328196-ABE7-450E-81FD-706DFB7F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8A2835B-F03A-4566-9121-8EB105F0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2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5EF5B8-EF84-4076-A31E-3E2C06D2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D766E3E-964F-47AD-BF8B-859442666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B6B3A87-ADEE-4292-BACF-954FF6435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BE93CF4-4CD3-4CE8-84F2-1A47E6F4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AB4CFEB-1F82-49B6-AFBA-CCDB2E1E8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32E9248-E2AF-4013-B221-BF74D6CE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4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8BDE98-AF51-447C-8D0A-5071293D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5EE675-2665-4E38-A6FE-7129B6AE9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670B3B-5D74-4887-A6EF-93608C53E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1652A5B-A313-4F15-B011-39DF7DB6510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19.03.2026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7F2D14-12FD-4601-9096-44EC0FBF9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626486-D3C1-4878-BE8F-2707E5E36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F5F85AD-0A6E-4CA3-B90A-1994763200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19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615940" y="6399990"/>
            <a:ext cx="301678" cy="369328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568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4" name="Заголовок 5">
            <a:extLst>
              <a:ext uri="{FF2B5EF4-FFF2-40B4-BE49-F238E27FC236}">
                <a16:creationId xmlns:a16="http://schemas.microsoft.com/office/drawing/2014/main" xmlns="" id="{A55CA7B1-BE70-15AC-E822-11263D21E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91" y="143229"/>
            <a:ext cx="11917617" cy="1685571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600" b="1" dirty="0">
                <a:solidFill>
                  <a:srgbClr val="C00000"/>
                </a:solidFill>
              </a:rPr>
              <a:t>XII </a:t>
            </a:r>
            <a:r>
              <a:rPr lang="ru-RU" sz="2600" b="1" dirty="0" smtClean="0">
                <a:solidFill>
                  <a:srgbClr val="C00000"/>
                </a:solidFill>
              </a:rPr>
              <a:t>открытая всероссийская научно-техническая конференция</a:t>
            </a:r>
            <a:br>
              <a:rPr lang="ru-RU" sz="2600" b="1" dirty="0" smtClean="0">
                <a:solidFill>
                  <a:srgbClr val="C00000"/>
                </a:solidFill>
              </a:rPr>
            </a:b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2600" b="1" dirty="0">
                <a:solidFill>
                  <a:srgbClr val="C00000"/>
                </a:solidFill>
              </a:rPr>
              <a:t>студентов и аспирантов с международным участием </a:t>
            </a:r>
            <a:r>
              <a:rPr lang="ru-RU" sz="2600" b="1" dirty="0" smtClean="0">
                <a:solidFill>
                  <a:srgbClr val="C00000"/>
                </a:solidFill>
              </a:rPr>
              <a:t/>
            </a:r>
            <a:br>
              <a:rPr lang="ru-RU" sz="2600" b="1" dirty="0" smtClean="0">
                <a:solidFill>
                  <a:srgbClr val="C00000"/>
                </a:solidFill>
              </a:rPr>
            </a:br>
            <a:r>
              <a:rPr lang="ru-RU" sz="26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445682"/>
                </a:solidFill>
              </a:rPr>
              <a:t>«Технологии будущего»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6A3C4F2-676B-60F8-2BE0-350F09F3926F}"/>
              </a:ext>
            </a:extLst>
          </p:cNvPr>
          <p:cNvSpPr txBox="1"/>
          <p:nvPr/>
        </p:nvSpPr>
        <p:spPr>
          <a:xfrm>
            <a:off x="3701966" y="2322528"/>
            <a:ext cx="4788068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&lt;название секции конференции&gt;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&lt;название проекта&gt;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4C2A145-8C66-69E4-AF31-EA770249DADD}"/>
              </a:ext>
            </a:extLst>
          </p:cNvPr>
          <p:cNvSpPr txBox="1"/>
          <p:nvPr/>
        </p:nvSpPr>
        <p:spPr>
          <a:xfrm>
            <a:off x="0" y="4103814"/>
            <a:ext cx="1219200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Состав </a:t>
            </a:r>
            <a:r>
              <a:rPr lang="ru-RU" sz="2400" b="1" dirty="0">
                <a:solidFill>
                  <a:srgbClr val="C00000"/>
                </a:solidFill>
                <a:latin typeface="Calibri Light" panose="020F0302020204030204" pitchFamily="34" charset="0"/>
                <a:cs typeface="Arial" charset="0"/>
              </a:rPr>
              <a:t>научного коллектива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&lt;ФИО и уч. степень руководителя проекта, ВУЗ или другая компания/организация&gt;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Arial" charset="0"/>
              </a:rPr>
              <a:t>&lt;ФИО и номер группы исполнителя аспирант/ студент, ВУЗ&gt;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889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CC45A99-CB86-AE45-25DD-5890FDF85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147801EA-980A-A953-E8C3-197F40E8CE1B}"/>
              </a:ext>
            </a:extLst>
          </p:cNvPr>
          <p:cNvCxnSpPr/>
          <p:nvPr/>
        </p:nvCxnSpPr>
        <p:spPr>
          <a:xfrm flipH="1">
            <a:off x="281321" y="618959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5A24250F-467E-0E1C-0F2E-34670FE2531F}"/>
              </a:ext>
            </a:extLst>
          </p:cNvPr>
          <p:cNvCxnSpPr/>
          <p:nvPr/>
        </p:nvCxnSpPr>
        <p:spPr>
          <a:xfrm>
            <a:off x="281321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B8A39CC5-E8AA-B19E-DBB4-1E03E2BED43A}"/>
              </a:ext>
            </a:extLst>
          </p:cNvPr>
          <p:cNvCxnSpPr/>
          <p:nvPr/>
        </p:nvCxnSpPr>
        <p:spPr>
          <a:xfrm>
            <a:off x="9400267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BD2C9CC-0734-ABF8-7F7E-14A714975665}"/>
              </a:ext>
            </a:extLst>
          </p:cNvPr>
          <p:cNvSpPr txBox="1"/>
          <p:nvPr/>
        </p:nvSpPr>
        <p:spPr>
          <a:xfrm>
            <a:off x="11615940" y="6399990"/>
            <a:ext cx="301678" cy="369328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568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14368A-CEEB-3B09-0AC0-D9B1F28A8151}"/>
              </a:ext>
            </a:extLst>
          </p:cNvPr>
          <p:cNvSpPr txBox="1"/>
          <p:nvPr/>
        </p:nvSpPr>
        <p:spPr>
          <a:xfrm>
            <a:off x="828247" y="663500"/>
            <a:ext cx="1033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Наименование слайда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/>
                <a:ea typeface="+mn-ea"/>
                <a:cs typeface="+mn-cs"/>
              </a:rPr>
              <a:t>или раздела слайда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912CE781-6799-BF16-9635-9A70B20F31D6}"/>
              </a:ext>
            </a:extLst>
          </p:cNvPr>
          <p:cNvSpPr txBox="1"/>
          <p:nvPr/>
        </p:nvSpPr>
        <p:spPr>
          <a:xfrm>
            <a:off x="4491815" y="2587215"/>
            <a:ext cx="531628" cy="50504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B669BB1-D85D-0CDB-8A53-434A547A60E9}"/>
              </a:ext>
            </a:extLst>
          </p:cNvPr>
          <p:cNvSpPr txBox="1"/>
          <p:nvPr/>
        </p:nvSpPr>
        <p:spPr>
          <a:xfrm>
            <a:off x="9702157" y="3133319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3E676C0-ED91-8641-09AB-3C799B465006}"/>
              </a:ext>
            </a:extLst>
          </p:cNvPr>
          <p:cNvSpPr txBox="1"/>
          <p:nvPr/>
        </p:nvSpPr>
        <p:spPr>
          <a:xfrm>
            <a:off x="8115166" y="3530928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2603DCE-92C8-64EA-EC91-3A5E90F36347}"/>
              </a:ext>
            </a:extLst>
          </p:cNvPr>
          <p:cNvSpPr txBox="1"/>
          <p:nvPr/>
        </p:nvSpPr>
        <p:spPr>
          <a:xfrm>
            <a:off x="2297632" y="374538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3A05884-89CD-9E8A-872B-42147BA66C06}"/>
              </a:ext>
            </a:extLst>
          </p:cNvPr>
          <p:cNvSpPr txBox="1"/>
          <p:nvPr/>
        </p:nvSpPr>
        <p:spPr>
          <a:xfrm>
            <a:off x="3118505" y="286087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E9FB90CE-6910-926C-7979-79A09385008C}"/>
              </a:ext>
            </a:extLst>
          </p:cNvPr>
          <p:cNvSpPr txBox="1">
            <a:spLocks/>
          </p:cNvSpPr>
          <p:nvPr/>
        </p:nvSpPr>
        <p:spPr>
          <a:xfrm>
            <a:off x="281321" y="91157"/>
            <a:ext cx="10804112" cy="410576"/>
          </a:xfrm>
          <a:prstGeom prst="rect">
            <a:avLst/>
          </a:prstGeom>
        </p:spPr>
        <p:txBody>
          <a:bodyPr vert="horz" lIns="91436" tIns="45718" rIns="91436" bIns="4571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3522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22" algn="l"/>
              </a:tabLst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Название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проекта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CDF3B65-3795-A6C7-BE15-EF7AF26AC865}"/>
              </a:ext>
            </a:extLst>
          </p:cNvPr>
          <p:cNvSpPr txBox="1"/>
          <p:nvPr/>
        </p:nvSpPr>
        <p:spPr>
          <a:xfrm>
            <a:off x="133177" y="1999902"/>
            <a:ext cx="1192564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Презентация должна содержать в себе следующие разделы: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Цель и основные задачи исследования.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Каждая выполненная задача должна сопровождаться уникальной иллюстрацией.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Описание объекта исследований, 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полученного в результате выполненных разработок, включая: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1) область использования, существующие аналоги, сравнительные преимущества предлагаемых решений;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2) технические характеристики объекта исследования (мощность, эффективность, производительность, параметры, размеры и прочее);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3) чертеж, и/или схема, и/или 3D модель объекта исследования, ограничения, принципы его функционирования.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Актуальность 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разработки, существующие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аналоги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 сравнительные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преимущества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предлагаемых решений по сравнению с аналогами.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Потенциальные партнеры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для внедрения разработки и ее потребители.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12308E2F-C106-42E1-A863-09410F447239}"/>
              </a:ext>
            </a:extLst>
          </p:cNvPr>
          <p:cNvSpPr/>
          <p:nvPr/>
        </p:nvSpPr>
        <p:spPr>
          <a:xfrm>
            <a:off x="133177" y="941952"/>
            <a:ext cx="2314179" cy="914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Требования к содержанию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D04B89F-EFC5-7F22-9D1B-AC6E252C40A6}"/>
              </a:ext>
            </a:extLst>
          </p:cNvPr>
          <p:cNvSpPr txBox="1"/>
          <p:nvPr/>
        </p:nvSpPr>
        <p:spPr>
          <a:xfrm>
            <a:off x="2574235" y="1071522"/>
            <a:ext cx="9569071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Длительность одного выступления составляет 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15-20 минут </a:t>
            </a: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вместе с вопросами.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Время выступления до обсуждения 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– 7-10 минут. </a:t>
            </a:r>
            <a:r>
              <a:rPr lang="ru-RU" sz="2000" b="1" i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Объем презентации – </a:t>
            </a:r>
            <a:r>
              <a:rPr lang="ru-RU" sz="2000" b="1" i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10-1</a:t>
            </a:r>
            <a:r>
              <a:rPr lang="en-US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</a:t>
            </a:r>
            <a:r>
              <a:rPr lang="ru-RU" sz="2000" b="1" i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слайдов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4D59C13-8102-64B2-2C96-E43719E26EEC}"/>
              </a:ext>
            </a:extLst>
          </p:cNvPr>
          <p:cNvSpPr/>
          <p:nvPr/>
        </p:nvSpPr>
        <p:spPr>
          <a:xfrm>
            <a:off x="11085433" y="118339"/>
            <a:ext cx="973390" cy="101824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j-lt"/>
              </a:rPr>
              <a:t>Логотип </a:t>
            </a:r>
            <a:r>
              <a:rPr lang="ru-RU" sz="1600" dirty="0">
                <a:solidFill>
                  <a:schemeClr val="tx1"/>
                </a:solidFill>
                <a:latin typeface="+mj-lt"/>
              </a:rPr>
              <a:t>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313903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281321" y="618959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81321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400267" y="706640"/>
            <a:ext cx="15908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615940" y="6399990"/>
            <a:ext cx="301678" cy="369328"/>
          </a:xfrm>
          <a:prstGeom prst="rect">
            <a:avLst/>
          </a:prstGeom>
          <a:noFill/>
        </p:spPr>
        <p:txBody>
          <a:bodyPr wrap="none" lIns="91436" tIns="45718" rIns="91436" bIns="45718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568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0604" y="953606"/>
            <a:ext cx="1033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Наименование слайда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или раздела слайда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22C721A5-32EC-4F43-B63A-B27536F8CF86}"/>
              </a:ext>
            </a:extLst>
          </p:cNvPr>
          <p:cNvSpPr txBox="1"/>
          <p:nvPr/>
        </p:nvSpPr>
        <p:spPr>
          <a:xfrm>
            <a:off x="4491815" y="2587215"/>
            <a:ext cx="531628" cy="50504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F9CB231-DC9B-4715-8520-0B70F3625C8E}"/>
              </a:ext>
            </a:extLst>
          </p:cNvPr>
          <p:cNvSpPr txBox="1"/>
          <p:nvPr/>
        </p:nvSpPr>
        <p:spPr>
          <a:xfrm>
            <a:off x="9702157" y="3133319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B1571EF-C1D2-4EAB-9A77-AFDD8A2A6F1A}"/>
              </a:ext>
            </a:extLst>
          </p:cNvPr>
          <p:cNvSpPr txBox="1"/>
          <p:nvPr/>
        </p:nvSpPr>
        <p:spPr>
          <a:xfrm>
            <a:off x="8115166" y="3530928"/>
            <a:ext cx="4935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F72BB62-78E5-4107-A33C-90853A3BF0EA}"/>
              </a:ext>
            </a:extLst>
          </p:cNvPr>
          <p:cNvSpPr txBox="1"/>
          <p:nvPr/>
        </p:nvSpPr>
        <p:spPr>
          <a:xfrm>
            <a:off x="2297632" y="374538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6EA0CD8-F397-4D69-8BFF-DA83D8DECE8B}"/>
              </a:ext>
            </a:extLst>
          </p:cNvPr>
          <p:cNvSpPr txBox="1"/>
          <p:nvPr/>
        </p:nvSpPr>
        <p:spPr>
          <a:xfrm>
            <a:off x="3118505" y="2860870"/>
            <a:ext cx="43152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50DA6CB0-0E99-2280-04B1-7DC55BEB677B}"/>
              </a:ext>
            </a:extLst>
          </p:cNvPr>
          <p:cNvSpPr txBox="1">
            <a:spLocks/>
          </p:cNvSpPr>
          <p:nvPr/>
        </p:nvSpPr>
        <p:spPr>
          <a:xfrm>
            <a:off x="281321" y="91157"/>
            <a:ext cx="10804112" cy="410576"/>
          </a:xfrm>
          <a:prstGeom prst="rect">
            <a:avLst/>
          </a:prstGeom>
        </p:spPr>
        <p:txBody>
          <a:bodyPr vert="horz" lIns="91436" tIns="45718" rIns="91436" bIns="4571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3522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22" algn="l"/>
              </a:tabLst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Название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проекта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445682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F258868-4C33-233F-5B90-AC38A6CCBE7D}"/>
              </a:ext>
            </a:extLst>
          </p:cNvPr>
          <p:cNvSpPr txBox="1"/>
          <p:nvPr/>
        </p:nvSpPr>
        <p:spPr>
          <a:xfrm>
            <a:off x="168751" y="2052609"/>
            <a:ext cx="113141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Рекомендованный шрифт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Calibri Light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Рекомендованные цвета шрифта представлены на слайде</a:t>
            </a:r>
            <a:r>
              <a:rPr lang="ru-RU" sz="2400" dirty="0">
                <a:solidFill>
                  <a:srgbClr val="002060"/>
                </a:solidFill>
                <a:latin typeface="Calibri Light" panose="020F0302020204030204"/>
              </a:rPr>
              <a:t>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Размер шрифта может быть любым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но, желательно, не ниже 14 пт.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 иллюстрациям требования не предъявляются,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кроме того, что они должны быть оригинальными (являющимися результатом труда проектного коллектива, а не скачанными из чужих источников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).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Не следует размещать много текстовой информации на одном слайде. </a:t>
            </a:r>
            <a:r>
              <a:rPr lang="ru-RU" sz="2400" dirty="0" smtClean="0">
                <a:solidFill>
                  <a:srgbClr val="002060"/>
                </a:solidFill>
                <a:latin typeface="Calibri Light" panose="020F0302020204030204"/>
              </a:rPr>
              <a:t>Рекомендуется </a:t>
            </a:r>
            <a:r>
              <a:rPr lang="ru-RU" sz="2400" dirty="0" smtClean="0">
                <a:solidFill>
                  <a:srgbClr val="002060"/>
                </a:solidFill>
                <a:latin typeface="Calibri Light" panose="020F0302020204030204"/>
              </a:rPr>
              <a:t>представить наиболее важную информацию в виде </a:t>
            </a:r>
            <a:r>
              <a:rPr lang="ru-RU" sz="2400" dirty="0" smtClean="0">
                <a:solidFill>
                  <a:srgbClr val="002060"/>
                </a:solidFill>
                <a:latin typeface="Calibri Light" panose="020F0302020204030204"/>
              </a:rPr>
              <a:t>тезисов</a:t>
            </a:r>
            <a:r>
              <a:rPr lang="ru-RU" sz="2400" dirty="0" smtClean="0">
                <a:solidFill>
                  <a:srgbClr val="002060"/>
                </a:solidFill>
                <a:latin typeface="Calibri Light" panose="020F0302020204030204"/>
              </a:rPr>
              <a:t>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9F117D01-B9F0-90F9-FEFF-E1829A0A5DC7}"/>
              </a:ext>
            </a:extLst>
          </p:cNvPr>
          <p:cNvSpPr/>
          <p:nvPr/>
        </p:nvSpPr>
        <p:spPr>
          <a:xfrm>
            <a:off x="414980" y="1039588"/>
            <a:ext cx="2314179" cy="914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Требования к оформлению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E77A2B60-591B-07F8-A9BD-8B7E477B46F4}"/>
              </a:ext>
            </a:extLst>
          </p:cNvPr>
          <p:cNvSpPr/>
          <p:nvPr/>
        </p:nvSpPr>
        <p:spPr>
          <a:xfrm>
            <a:off x="11085433" y="118339"/>
            <a:ext cx="973390" cy="101824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j-lt"/>
              </a:rPr>
              <a:t>Логотип </a:t>
            </a:r>
            <a:r>
              <a:rPr lang="ru-RU" sz="1600" dirty="0">
                <a:solidFill>
                  <a:schemeClr val="tx1"/>
                </a:solidFill>
                <a:latin typeface="+mj-lt"/>
              </a:rPr>
              <a:t>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267089471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3DC5A96DB89F943B0455E00F438AEBD" ma:contentTypeVersion="0" ma:contentTypeDescription="Создание документа." ma:contentTypeScope="" ma:versionID="30599182b0a89c41130194e44e9936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35F594-A856-4486-823B-4729406AC853}"/>
</file>

<file path=customXml/itemProps2.xml><?xml version="1.0" encoding="utf-8"?>
<ds:datastoreItem xmlns:ds="http://schemas.openxmlformats.org/officeDocument/2006/customXml" ds:itemID="{7A2A14F9-F21D-44D5-BC7B-21484758D7EE}"/>
</file>

<file path=customXml/itemProps3.xml><?xml version="1.0" encoding="utf-8"?>
<ds:datastoreItem xmlns:ds="http://schemas.openxmlformats.org/officeDocument/2006/customXml" ds:itemID="{15D07E96-0886-48A8-8C16-B54F86400CEF}"/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290</Words>
  <Application>Microsoft Office PowerPoint</Application>
  <PresentationFormat>Широкоэкранный</PresentationFormat>
  <Paragraphs>52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2_Тема Office</vt:lpstr>
      <vt:lpstr>XII открытая всероссийская научно-техническая конференция  студентов и аспирантов с международным участием   «Технологии будущего»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Кролин Александр Александрович</dc:creator>
  <cp:lastModifiedBy>Кролин Александр Александрович</cp:lastModifiedBy>
  <cp:revision>16</cp:revision>
  <cp:lastPrinted>2023-01-17T14:53:55Z</cp:lastPrinted>
  <dcterms:created xsi:type="dcterms:W3CDTF">2023-01-17T14:38:38Z</dcterms:created>
  <dcterms:modified xsi:type="dcterms:W3CDTF">2026-03-19T11:02:58Z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0x01010093DC5A96DB89F943B0455E00F438AEBD</vt:lpwstr>
  </property>
</Properties>
</file>